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2"/>
    <p:sldId id="257" r:id="rId43"/>
    <p:sldId id="258" r:id="rId44"/>
    <p:sldId id="259" r:id="rId45"/>
    <p:sldId id="260" r:id="rId46"/>
    <p:sldId id="261" r:id="rId47"/>
    <p:sldId id="262" r:id="rId48"/>
    <p:sldId id="263" r:id="rId49"/>
    <p:sldId id="264" r:id="rId50"/>
    <p:sldId id="265" r:id="rId5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anva Sans" charset="1" panose="020B0503030501040103"/>
      <p:regular r:id="rId10"/>
    </p:embeddedFont>
    <p:embeddedFont>
      <p:font typeface="Canva Sans Bold" charset="1" panose="020B0803030501040103"/>
      <p:regular r:id="rId11"/>
    </p:embeddedFont>
    <p:embeddedFont>
      <p:font typeface="Canva Sans Italics" charset="1" panose="020B0503030501040103"/>
      <p:regular r:id="rId12"/>
    </p:embeddedFont>
    <p:embeddedFont>
      <p:font typeface="Canva Sans Bold Italics" charset="1" panose="020B0803030501040103"/>
      <p:regular r:id="rId13"/>
    </p:embeddedFont>
    <p:embeddedFont>
      <p:font typeface="Canva Sans Medium" charset="1" panose="020B0603030501040103"/>
      <p:regular r:id="rId14"/>
    </p:embeddedFont>
    <p:embeddedFont>
      <p:font typeface="Canva Sans Medium Italics" charset="1" panose="020B0603030501040103"/>
      <p:regular r:id="rId15"/>
    </p:embeddedFont>
    <p:embeddedFont>
      <p:font typeface="Open Sans" charset="1" panose="020B0606030504020204"/>
      <p:regular r:id="rId16"/>
    </p:embeddedFont>
    <p:embeddedFont>
      <p:font typeface="Open Sans Bold" charset="1" panose="020B0806030504020204"/>
      <p:regular r:id="rId17"/>
    </p:embeddedFont>
    <p:embeddedFont>
      <p:font typeface="Open Sans Italics" charset="1" panose="020B0606030504020204"/>
      <p:regular r:id="rId18"/>
    </p:embeddedFont>
    <p:embeddedFont>
      <p:font typeface="Open Sans Bold Italics" charset="1" panose="020B0806030504020204"/>
      <p:regular r:id="rId19"/>
    </p:embeddedFont>
    <p:embeddedFont>
      <p:font typeface="Open Sans Light" charset="1" panose="020B0306030504020204"/>
      <p:regular r:id="rId20"/>
    </p:embeddedFont>
    <p:embeddedFont>
      <p:font typeface="Open Sans Light Italics" charset="1" panose="020B0306030504020204"/>
      <p:regular r:id="rId21"/>
    </p:embeddedFont>
    <p:embeddedFont>
      <p:font typeface="Open Sans Ultra-Bold" charset="1" panose="00000000000000000000"/>
      <p:regular r:id="rId22"/>
    </p:embeddedFont>
    <p:embeddedFont>
      <p:font typeface="Open Sans Ultra-Bold Italics" charset="1" panose="00000000000000000000"/>
      <p:regular r:id="rId23"/>
    </p:embeddedFont>
    <p:embeddedFont>
      <p:font typeface="Montserrat" charset="1" panose="00000500000000000000"/>
      <p:regular r:id="rId24"/>
    </p:embeddedFont>
    <p:embeddedFont>
      <p:font typeface="Montserrat Bold" charset="1" panose="00000800000000000000"/>
      <p:regular r:id="rId25"/>
    </p:embeddedFont>
    <p:embeddedFont>
      <p:font typeface="Montserrat Italics" charset="1" panose="00000500000000000000"/>
      <p:regular r:id="rId26"/>
    </p:embeddedFont>
    <p:embeddedFont>
      <p:font typeface="Montserrat Bold Italics" charset="1" panose="00000800000000000000"/>
      <p:regular r:id="rId27"/>
    </p:embeddedFont>
    <p:embeddedFont>
      <p:font typeface="Montserrat Thin" charset="1" panose="00000300000000000000"/>
      <p:regular r:id="rId28"/>
    </p:embeddedFont>
    <p:embeddedFont>
      <p:font typeface="Montserrat Thin Italics" charset="1" panose="00000300000000000000"/>
      <p:regular r:id="rId29"/>
    </p:embeddedFont>
    <p:embeddedFont>
      <p:font typeface="Montserrat Extra-Light" charset="1" panose="00000300000000000000"/>
      <p:regular r:id="rId30"/>
    </p:embeddedFont>
    <p:embeddedFont>
      <p:font typeface="Montserrat Extra-Light Italics" charset="1" panose="00000300000000000000"/>
      <p:regular r:id="rId31"/>
    </p:embeddedFont>
    <p:embeddedFont>
      <p:font typeface="Montserrat Light" charset="1" panose="00000400000000000000"/>
      <p:regular r:id="rId32"/>
    </p:embeddedFont>
    <p:embeddedFont>
      <p:font typeface="Montserrat Light Italics" charset="1" panose="00000400000000000000"/>
      <p:regular r:id="rId33"/>
    </p:embeddedFont>
    <p:embeddedFont>
      <p:font typeface="Montserrat Medium" charset="1" panose="00000600000000000000"/>
      <p:regular r:id="rId34"/>
    </p:embeddedFont>
    <p:embeddedFont>
      <p:font typeface="Montserrat Medium Italics" charset="1" panose="00000600000000000000"/>
      <p:regular r:id="rId35"/>
    </p:embeddedFont>
    <p:embeddedFont>
      <p:font typeface="Montserrat Semi-Bold" charset="1" panose="00000700000000000000"/>
      <p:regular r:id="rId36"/>
    </p:embeddedFont>
    <p:embeddedFont>
      <p:font typeface="Montserrat Semi-Bold Italics" charset="1" panose="00000700000000000000"/>
      <p:regular r:id="rId37"/>
    </p:embeddedFont>
    <p:embeddedFont>
      <p:font typeface="Montserrat Ultra-Bold" charset="1" panose="00000900000000000000"/>
      <p:regular r:id="rId38"/>
    </p:embeddedFont>
    <p:embeddedFont>
      <p:font typeface="Montserrat Ultra-Bold Italics" charset="1" panose="00000900000000000000"/>
      <p:regular r:id="rId39"/>
    </p:embeddedFont>
    <p:embeddedFont>
      <p:font typeface="Montserrat Heavy" charset="1" panose="00000A00000000000000"/>
      <p:regular r:id="rId40"/>
    </p:embeddedFont>
    <p:embeddedFont>
      <p:font typeface="Montserrat Heavy Italics" charset="1" panose="00000A0000000000000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slides/slide1.xml" Type="http://schemas.openxmlformats.org/officeDocument/2006/relationships/slide"/><Relationship Id="rId43" Target="slides/slide2.xml" Type="http://schemas.openxmlformats.org/officeDocument/2006/relationships/slide"/><Relationship Id="rId44" Target="slides/slide3.xml" Type="http://schemas.openxmlformats.org/officeDocument/2006/relationships/slide"/><Relationship Id="rId45" Target="slides/slide4.xml" Type="http://schemas.openxmlformats.org/officeDocument/2006/relationships/slide"/><Relationship Id="rId46" Target="slides/slide5.xml" Type="http://schemas.openxmlformats.org/officeDocument/2006/relationships/slide"/><Relationship Id="rId47" Target="slides/slide6.xml" Type="http://schemas.openxmlformats.org/officeDocument/2006/relationships/slide"/><Relationship Id="rId48" Target="slides/slide7.xml" Type="http://schemas.openxmlformats.org/officeDocument/2006/relationships/slide"/><Relationship Id="rId49" Target="slides/slide8.xml" Type="http://schemas.openxmlformats.org/officeDocument/2006/relationships/slide"/><Relationship Id="rId5" Target="tableStyles.xml" Type="http://schemas.openxmlformats.org/officeDocument/2006/relationships/tableStyles"/><Relationship Id="rId50" Target="slides/slide9.xml" Type="http://schemas.openxmlformats.org/officeDocument/2006/relationships/slide"/><Relationship Id="rId51" Target="slides/slide10.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5.svg" Type="http://schemas.openxmlformats.org/officeDocument/2006/relationships/image"/><Relationship Id="rId11" Target="../media/image26.png" Type="http://schemas.openxmlformats.org/officeDocument/2006/relationships/image"/><Relationship Id="rId12" Target="../media/image27.svg" Type="http://schemas.openxmlformats.org/officeDocument/2006/relationships/image"/><Relationship Id="rId13" Target="../media/image4.png" Type="http://schemas.openxmlformats.org/officeDocument/2006/relationships/image"/><Relationship Id="rId2" Target="../media/image14.png" Type="http://schemas.openxmlformats.org/officeDocument/2006/relationships/image"/><Relationship Id="rId3" Target="../media/image15.svg" Type="http://schemas.openxmlformats.org/officeDocument/2006/relationships/image"/><Relationship Id="rId4" Target="../media/image19.jpe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22.png" Type="http://schemas.openxmlformats.org/officeDocument/2006/relationships/image"/><Relationship Id="rId8" Target="../media/image23.svg" Type="http://schemas.openxmlformats.org/officeDocument/2006/relationships/image"/><Relationship Id="rId9" Target="../media/image24.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ailto:info@aahomecare.org" TargetMode="External" Type="http://schemas.openxmlformats.org/officeDocument/2006/relationships/hyperlink"/><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1.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13.jpe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4.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4.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4.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2417C"/>
        </a:solidFill>
      </p:bgPr>
    </p:bg>
    <p:spTree>
      <p:nvGrpSpPr>
        <p:cNvPr id="1" name=""/>
        <p:cNvGrpSpPr/>
        <p:nvPr/>
      </p:nvGrpSpPr>
      <p:grpSpPr>
        <a:xfrm>
          <a:off x="0" y="0"/>
          <a:ext cx="0" cy="0"/>
          <a:chOff x="0" y="0"/>
          <a:chExt cx="0" cy="0"/>
        </a:xfrm>
      </p:grpSpPr>
      <p:grpSp>
        <p:nvGrpSpPr>
          <p:cNvPr name="Group 2" id="2"/>
          <p:cNvGrpSpPr/>
          <p:nvPr/>
        </p:nvGrpSpPr>
        <p:grpSpPr>
          <a:xfrm rot="0">
            <a:off x="7158324" y="0"/>
            <a:ext cx="11129676" cy="10287000"/>
            <a:chOff x="0" y="0"/>
            <a:chExt cx="14839567" cy="13716000"/>
          </a:xfrm>
        </p:grpSpPr>
        <p:pic>
          <p:nvPicPr>
            <p:cNvPr name="Picture 3" id="3"/>
            <p:cNvPicPr>
              <a:picLocks noChangeAspect="true"/>
            </p:cNvPicPr>
            <p:nvPr/>
          </p:nvPicPr>
          <p:blipFill>
            <a:blip r:embed="rId2"/>
            <a:srcRect l="29578" t="0" r="29578" b="0"/>
            <a:stretch>
              <a:fillRect/>
            </a:stretch>
          </p:blipFill>
          <p:spPr>
            <a:xfrm flipH="false" flipV="false">
              <a:off x="0" y="0"/>
              <a:ext cx="14839567" cy="13716000"/>
            </a:xfrm>
            <a:prstGeom prst="rect">
              <a:avLst/>
            </a:prstGeom>
          </p:spPr>
        </p:pic>
      </p:grpSp>
      <p:sp>
        <p:nvSpPr>
          <p:cNvPr name="Freeform 4" id="4"/>
          <p:cNvSpPr/>
          <p:nvPr/>
        </p:nvSpPr>
        <p:spPr>
          <a:xfrm flipH="false" flipV="false" rot="-5400000">
            <a:off x="16799708" y="1055075"/>
            <a:ext cx="844062" cy="211015"/>
          </a:xfrm>
          <a:custGeom>
            <a:avLst/>
            <a:gdLst/>
            <a:ahLst/>
            <a:cxnLst/>
            <a:rect r="r" b="b" t="t" l="l"/>
            <a:pathLst>
              <a:path h="211015" w="844062">
                <a:moveTo>
                  <a:pt x="0" y="0"/>
                </a:moveTo>
                <a:lnTo>
                  <a:pt x="844061" y="0"/>
                </a:lnTo>
                <a:lnTo>
                  <a:pt x="844061" y="211015"/>
                </a:lnTo>
                <a:lnTo>
                  <a:pt x="0" y="2110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5" id="5"/>
          <p:cNvSpPr/>
          <p:nvPr/>
        </p:nvSpPr>
        <p:spPr>
          <a:xfrm rot="-5400000">
            <a:off x="16007685" y="3237459"/>
            <a:ext cx="2456682" cy="0"/>
          </a:xfrm>
          <a:prstGeom prst="line">
            <a:avLst/>
          </a:prstGeom>
          <a:ln cap="rnd" w="28575">
            <a:solidFill>
              <a:srgbClr val="FFFFFF"/>
            </a:solidFill>
            <a:prstDash val="solid"/>
            <a:headEnd type="none" len="sm" w="sm"/>
            <a:tailEnd type="none" len="sm" w="sm"/>
          </a:ln>
        </p:spPr>
      </p:sp>
      <p:sp>
        <p:nvSpPr>
          <p:cNvPr name="AutoShape 6" id="6"/>
          <p:cNvSpPr/>
          <p:nvPr/>
        </p:nvSpPr>
        <p:spPr>
          <a:xfrm>
            <a:off x="0" y="8880011"/>
            <a:ext cx="18852841" cy="0"/>
          </a:xfrm>
          <a:prstGeom prst="line">
            <a:avLst/>
          </a:prstGeom>
          <a:ln cap="rnd" w="28575">
            <a:solidFill>
              <a:srgbClr val="FFFFFF"/>
            </a:solidFill>
            <a:prstDash val="solid"/>
            <a:headEnd type="none" len="sm" w="sm"/>
            <a:tailEnd type="none" len="sm" w="sm"/>
          </a:ln>
        </p:spPr>
      </p:sp>
      <p:sp>
        <p:nvSpPr>
          <p:cNvPr name="AutoShape 7" id="7"/>
          <p:cNvSpPr/>
          <p:nvPr/>
        </p:nvSpPr>
        <p:spPr>
          <a:xfrm rot="0">
            <a:off x="1028700" y="4896894"/>
            <a:ext cx="2261045" cy="0"/>
          </a:xfrm>
          <a:prstGeom prst="line">
            <a:avLst/>
          </a:prstGeom>
          <a:ln cap="rnd" w="104775">
            <a:solidFill>
              <a:srgbClr val="FFFFFF"/>
            </a:solidFill>
            <a:prstDash val="solid"/>
            <a:headEnd type="none" len="sm" w="sm"/>
            <a:tailEnd type="none" len="sm" w="sm"/>
          </a:ln>
        </p:spPr>
      </p:sp>
      <p:sp>
        <p:nvSpPr>
          <p:cNvPr name="Freeform 8" id="8"/>
          <p:cNvSpPr/>
          <p:nvPr/>
        </p:nvSpPr>
        <p:spPr>
          <a:xfrm flipH="false" flipV="false" rot="0">
            <a:off x="14160771" y="9332448"/>
            <a:ext cx="3467958" cy="545719"/>
          </a:xfrm>
          <a:custGeom>
            <a:avLst/>
            <a:gdLst/>
            <a:ahLst/>
            <a:cxnLst/>
            <a:rect r="r" b="b" t="t" l="l"/>
            <a:pathLst>
              <a:path h="545719" w="3467958">
                <a:moveTo>
                  <a:pt x="0" y="0"/>
                </a:moveTo>
                <a:lnTo>
                  <a:pt x="3467957" y="0"/>
                </a:lnTo>
                <a:lnTo>
                  <a:pt x="3467957" y="545719"/>
                </a:lnTo>
                <a:lnTo>
                  <a:pt x="0" y="545719"/>
                </a:lnTo>
                <a:lnTo>
                  <a:pt x="0" y="0"/>
                </a:lnTo>
                <a:close/>
              </a:path>
            </a:pathLst>
          </a:custGeom>
          <a:blipFill>
            <a:blip r:embed="rId5"/>
            <a:stretch>
              <a:fillRect l="0" t="0" r="0" b="0"/>
            </a:stretch>
          </a:blipFill>
        </p:spPr>
      </p:sp>
      <p:sp>
        <p:nvSpPr>
          <p:cNvPr name="TextBox 9" id="9"/>
          <p:cNvSpPr txBox="true"/>
          <p:nvPr/>
        </p:nvSpPr>
        <p:spPr>
          <a:xfrm rot="0">
            <a:off x="1028700" y="2362200"/>
            <a:ext cx="13660004" cy="2525169"/>
          </a:xfrm>
          <a:prstGeom prst="rect">
            <a:avLst/>
          </a:prstGeom>
        </p:spPr>
        <p:txBody>
          <a:bodyPr anchor="t" rtlCol="false" tIns="0" lIns="0" bIns="0" rIns="0">
            <a:spAutoFit/>
          </a:bodyPr>
          <a:lstStyle/>
          <a:p>
            <a:pPr>
              <a:lnSpc>
                <a:spcPts val="9637"/>
              </a:lnSpc>
            </a:pPr>
            <a:r>
              <a:rPr lang="en-US" sz="10475">
                <a:solidFill>
                  <a:srgbClr val="FFFFFF"/>
                </a:solidFill>
                <a:latin typeface="Montserrat Ultra-Bold"/>
              </a:rPr>
              <a:t>AAHomecare Webinar Template</a:t>
            </a:r>
          </a:p>
        </p:txBody>
      </p:sp>
      <p:sp>
        <p:nvSpPr>
          <p:cNvPr name="TextBox 10" id="10"/>
          <p:cNvSpPr txBox="true"/>
          <p:nvPr/>
        </p:nvSpPr>
        <p:spPr>
          <a:xfrm rot="0">
            <a:off x="1028700" y="5470685"/>
            <a:ext cx="5099376" cy="1884045"/>
          </a:xfrm>
          <a:prstGeom prst="rect">
            <a:avLst/>
          </a:prstGeom>
        </p:spPr>
        <p:txBody>
          <a:bodyPr anchor="t" rtlCol="false" tIns="0" lIns="0" bIns="0" rIns="0">
            <a:spAutoFit/>
          </a:bodyPr>
          <a:lstStyle/>
          <a:p>
            <a:pPr>
              <a:lnSpc>
                <a:spcPts val="3779"/>
              </a:lnSpc>
            </a:pPr>
            <a:r>
              <a:rPr lang="en-US" sz="2699">
                <a:solidFill>
                  <a:srgbClr val="FFFFFF"/>
                </a:solidFill>
                <a:latin typeface="Montserrat"/>
              </a:rPr>
              <a:t>Presented by: </a:t>
            </a:r>
          </a:p>
          <a:p>
            <a:pPr>
              <a:lnSpc>
                <a:spcPts val="3779"/>
              </a:lnSpc>
            </a:pPr>
            <a:r>
              <a:rPr lang="en-US" sz="2699">
                <a:solidFill>
                  <a:srgbClr val="FFFFFF"/>
                </a:solidFill>
                <a:latin typeface="Montserrat"/>
              </a:rPr>
              <a:t>Speaker Name</a:t>
            </a:r>
          </a:p>
          <a:p>
            <a:pPr>
              <a:lnSpc>
                <a:spcPts val="3779"/>
              </a:lnSpc>
            </a:pPr>
            <a:r>
              <a:rPr lang="en-US" sz="2699">
                <a:solidFill>
                  <a:srgbClr val="FFFFFF"/>
                </a:solidFill>
                <a:latin typeface="Montserrat"/>
              </a:rPr>
              <a:t>Company</a:t>
            </a:r>
          </a:p>
          <a:p>
            <a:pPr>
              <a:lnSpc>
                <a:spcPts val="3779"/>
              </a:lnSpc>
            </a:pPr>
          </a:p>
        </p:txBody>
      </p:sp>
      <p:sp>
        <p:nvSpPr>
          <p:cNvPr name="TextBox 11" id="11"/>
          <p:cNvSpPr txBox="true"/>
          <p:nvPr/>
        </p:nvSpPr>
        <p:spPr>
          <a:xfrm rot="0">
            <a:off x="1028700" y="9486900"/>
            <a:ext cx="6021984" cy="271160"/>
          </a:xfrm>
          <a:prstGeom prst="rect">
            <a:avLst/>
          </a:prstGeom>
        </p:spPr>
        <p:txBody>
          <a:bodyPr anchor="t" rtlCol="false" tIns="0" lIns="0" bIns="0" rIns="0">
            <a:spAutoFit/>
          </a:bodyPr>
          <a:lstStyle/>
          <a:p>
            <a:pPr>
              <a:lnSpc>
                <a:spcPts val="2050"/>
              </a:lnSpc>
            </a:pPr>
            <a:r>
              <a:rPr lang="en-US" sz="2050">
                <a:solidFill>
                  <a:srgbClr val="D9D9D9"/>
                </a:solidFill>
                <a:latin typeface="Montserrat"/>
              </a:rPr>
              <a:t>aahomecare.org/education-and-training</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282420" y="9286875"/>
            <a:ext cx="18852841" cy="0"/>
          </a:xfrm>
          <a:prstGeom prst="line">
            <a:avLst/>
          </a:prstGeom>
          <a:ln cap="rnd" w="28575">
            <a:solidFill>
              <a:srgbClr val="D9D9D9"/>
            </a:solidFill>
            <a:prstDash val="solid"/>
            <a:headEnd type="none" len="sm" w="sm"/>
            <a:tailEnd type="none" len="sm" w="sm"/>
          </a:ln>
        </p:spPr>
      </p:sp>
      <p:sp>
        <p:nvSpPr>
          <p:cNvPr name="Freeform 3" id="3"/>
          <p:cNvSpPr/>
          <p:nvPr/>
        </p:nvSpPr>
        <p:spPr>
          <a:xfrm flipH="false" flipV="false" rot="-5400000">
            <a:off x="16905215" y="1385687"/>
            <a:ext cx="844062" cy="211015"/>
          </a:xfrm>
          <a:custGeom>
            <a:avLst/>
            <a:gdLst/>
            <a:ahLst/>
            <a:cxnLst/>
            <a:rect r="r" b="b" t="t" l="l"/>
            <a:pathLst>
              <a:path h="211015" w="844062">
                <a:moveTo>
                  <a:pt x="0" y="0"/>
                </a:moveTo>
                <a:lnTo>
                  <a:pt x="844062" y="0"/>
                </a:lnTo>
                <a:lnTo>
                  <a:pt x="844062"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AutoShape 4" id="4"/>
          <p:cNvSpPr/>
          <p:nvPr/>
        </p:nvSpPr>
        <p:spPr>
          <a:xfrm rot="-5376337">
            <a:off x="16289363" y="3377588"/>
            <a:ext cx="2075766" cy="0"/>
          </a:xfrm>
          <a:prstGeom prst="line">
            <a:avLst/>
          </a:prstGeom>
          <a:ln cap="rnd" w="28575">
            <a:solidFill>
              <a:srgbClr val="D9D9D9">
                <a:alpha val="74902"/>
              </a:srgbClr>
            </a:solidFill>
            <a:prstDash val="solid"/>
            <a:headEnd type="none" len="sm" w="sm"/>
            <a:tailEnd type="none" len="sm" w="sm"/>
          </a:ln>
        </p:spPr>
      </p:sp>
      <p:sp>
        <p:nvSpPr>
          <p:cNvPr name="AutoShape 5" id="5"/>
          <p:cNvSpPr/>
          <p:nvPr/>
        </p:nvSpPr>
        <p:spPr>
          <a:xfrm rot="0">
            <a:off x="7684397" y="-146452"/>
            <a:ext cx="2145217" cy="10433452"/>
          </a:xfrm>
          <a:prstGeom prst="rect">
            <a:avLst/>
          </a:prstGeom>
          <a:solidFill>
            <a:srgbClr val="22417C"/>
          </a:solidFill>
        </p:spPr>
      </p:sp>
      <p:grpSp>
        <p:nvGrpSpPr>
          <p:cNvPr name="Group 6" id="6"/>
          <p:cNvGrpSpPr/>
          <p:nvPr/>
        </p:nvGrpSpPr>
        <p:grpSpPr>
          <a:xfrm rot="0">
            <a:off x="-282420" y="4294119"/>
            <a:ext cx="9039426" cy="5992881"/>
            <a:chOff x="0" y="0"/>
            <a:chExt cx="12052568" cy="7990508"/>
          </a:xfrm>
        </p:grpSpPr>
        <p:pic>
          <p:nvPicPr>
            <p:cNvPr name="Picture 7" id="7"/>
            <p:cNvPicPr>
              <a:picLocks noChangeAspect="true"/>
            </p:cNvPicPr>
            <p:nvPr/>
          </p:nvPicPr>
          <p:blipFill>
            <a:blip r:embed="rId4"/>
            <a:srcRect l="2769" t="0" r="2769" b="0"/>
            <a:stretch>
              <a:fillRect/>
            </a:stretch>
          </p:blipFill>
          <p:spPr>
            <a:xfrm flipH="false" flipV="false">
              <a:off x="0" y="0"/>
              <a:ext cx="12052568" cy="7990508"/>
            </a:xfrm>
            <a:prstGeom prst="rect">
              <a:avLst/>
            </a:prstGeom>
          </p:spPr>
        </p:pic>
      </p:grpSp>
      <p:sp>
        <p:nvSpPr>
          <p:cNvPr name="TextBox 8" id="8"/>
          <p:cNvSpPr txBox="true"/>
          <p:nvPr/>
        </p:nvSpPr>
        <p:spPr>
          <a:xfrm rot="0">
            <a:off x="1318856" y="1099252"/>
            <a:ext cx="6191613" cy="2418881"/>
          </a:xfrm>
          <a:prstGeom prst="rect">
            <a:avLst/>
          </a:prstGeom>
        </p:spPr>
        <p:txBody>
          <a:bodyPr anchor="t" rtlCol="false" tIns="0" lIns="0" bIns="0" rIns="0">
            <a:spAutoFit/>
          </a:bodyPr>
          <a:lstStyle/>
          <a:p>
            <a:pPr>
              <a:lnSpc>
                <a:spcPts val="9358"/>
              </a:lnSpc>
              <a:spcBef>
                <a:spcPct val="0"/>
              </a:spcBef>
            </a:pPr>
            <a:r>
              <a:rPr lang="en-US" sz="9358">
                <a:solidFill>
                  <a:srgbClr val="22417C"/>
                </a:solidFill>
                <a:latin typeface="Montserrat Ultra-Bold"/>
              </a:rPr>
              <a:t>Get in Touch</a:t>
            </a:r>
          </a:p>
        </p:txBody>
      </p:sp>
      <p:sp>
        <p:nvSpPr>
          <p:cNvPr name="TextBox 9" id="9"/>
          <p:cNvSpPr txBox="true"/>
          <p:nvPr/>
        </p:nvSpPr>
        <p:spPr>
          <a:xfrm rot="0">
            <a:off x="10827074" y="3179780"/>
            <a:ext cx="6306008" cy="422275"/>
          </a:xfrm>
          <a:prstGeom prst="rect">
            <a:avLst/>
          </a:prstGeom>
        </p:spPr>
        <p:txBody>
          <a:bodyPr anchor="t" rtlCol="false" tIns="0" lIns="0" bIns="0" rIns="0">
            <a:spAutoFit/>
          </a:bodyPr>
          <a:lstStyle/>
          <a:p>
            <a:pPr>
              <a:lnSpc>
                <a:spcPts val="3499"/>
              </a:lnSpc>
            </a:pPr>
            <a:r>
              <a:rPr lang="en-US" sz="2499">
                <a:solidFill>
                  <a:srgbClr val="000000"/>
                </a:solidFill>
                <a:latin typeface="Canva Sans"/>
              </a:rPr>
              <a:t>Contact us to get more info</a:t>
            </a:r>
          </a:p>
        </p:txBody>
      </p:sp>
      <p:sp>
        <p:nvSpPr>
          <p:cNvPr name="Freeform 10" id="10"/>
          <p:cNvSpPr/>
          <p:nvPr/>
        </p:nvSpPr>
        <p:spPr>
          <a:xfrm flipH="false" flipV="false" rot="0">
            <a:off x="10827074" y="4074133"/>
            <a:ext cx="478506" cy="336749"/>
          </a:xfrm>
          <a:custGeom>
            <a:avLst/>
            <a:gdLst/>
            <a:ahLst/>
            <a:cxnLst/>
            <a:rect r="r" b="b" t="t" l="l"/>
            <a:pathLst>
              <a:path h="336749" w="478506">
                <a:moveTo>
                  <a:pt x="0" y="0"/>
                </a:moveTo>
                <a:lnTo>
                  <a:pt x="478506" y="0"/>
                </a:lnTo>
                <a:lnTo>
                  <a:pt x="478506" y="336749"/>
                </a:lnTo>
                <a:lnTo>
                  <a:pt x="0" y="3367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0827074" y="6510247"/>
            <a:ext cx="549347" cy="549349"/>
          </a:xfrm>
          <a:custGeom>
            <a:avLst/>
            <a:gdLst/>
            <a:ahLst/>
            <a:cxnLst/>
            <a:rect r="r" b="b" t="t" l="l"/>
            <a:pathLst>
              <a:path h="549349" w="549347">
                <a:moveTo>
                  <a:pt x="0" y="0"/>
                </a:moveTo>
                <a:lnTo>
                  <a:pt x="549347" y="0"/>
                </a:lnTo>
                <a:lnTo>
                  <a:pt x="549347" y="549348"/>
                </a:lnTo>
                <a:lnTo>
                  <a:pt x="0" y="54934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11812334" y="4007557"/>
            <a:ext cx="5799562" cy="422275"/>
          </a:xfrm>
          <a:prstGeom prst="rect">
            <a:avLst/>
          </a:prstGeom>
        </p:spPr>
        <p:txBody>
          <a:bodyPr anchor="t" rtlCol="false" tIns="0" lIns="0" bIns="0" rIns="0">
            <a:spAutoFit/>
          </a:bodyPr>
          <a:lstStyle/>
          <a:p>
            <a:pPr marL="0" indent="0" lvl="0">
              <a:lnSpc>
                <a:spcPts val="3499"/>
              </a:lnSpc>
              <a:spcBef>
                <a:spcPct val="0"/>
              </a:spcBef>
            </a:pPr>
            <a:r>
              <a:rPr lang="en-US" sz="2499">
                <a:solidFill>
                  <a:srgbClr val="000000"/>
                </a:solidFill>
                <a:latin typeface="Canva Sans"/>
              </a:rPr>
              <a:t>hello@company.com</a:t>
            </a:r>
          </a:p>
        </p:txBody>
      </p:sp>
      <p:sp>
        <p:nvSpPr>
          <p:cNvPr name="Freeform 13" id="13"/>
          <p:cNvSpPr/>
          <p:nvPr/>
        </p:nvSpPr>
        <p:spPr>
          <a:xfrm flipH="false" flipV="false" rot="0">
            <a:off x="10827074" y="5711827"/>
            <a:ext cx="460420" cy="460420"/>
          </a:xfrm>
          <a:custGeom>
            <a:avLst/>
            <a:gdLst/>
            <a:ahLst/>
            <a:cxnLst/>
            <a:rect r="r" b="b" t="t" l="l"/>
            <a:pathLst>
              <a:path h="460420" w="460420">
                <a:moveTo>
                  <a:pt x="0" y="0"/>
                </a:moveTo>
                <a:lnTo>
                  <a:pt x="460420" y="0"/>
                </a:lnTo>
                <a:lnTo>
                  <a:pt x="460420" y="460420"/>
                </a:lnTo>
                <a:lnTo>
                  <a:pt x="0" y="460420"/>
                </a:lnTo>
                <a:lnTo>
                  <a:pt x="0" y="0"/>
                </a:lnTo>
                <a:close/>
              </a:path>
            </a:pathLst>
          </a:custGeom>
          <a:blipFill>
            <a:blip r:embed="rId9">
              <a:extLst>
                <a:ext uri="{96DAC541-7B7A-43D3-8B79-37D633B846F1}">
                  <asvg:svgBlip xmlns:asvg="http://schemas.microsoft.com/office/drawing/2016/SVG/main" r:embed="rId10"/>
                </a:ext>
              </a:extLst>
            </a:blip>
            <a:stretch>
              <a:fillRect l="0" t="-800" r="0" b="-800"/>
            </a:stretch>
          </a:blipFill>
        </p:spPr>
      </p:sp>
      <p:sp>
        <p:nvSpPr>
          <p:cNvPr name="TextBox 14" id="14"/>
          <p:cNvSpPr txBox="true"/>
          <p:nvPr/>
        </p:nvSpPr>
        <p:spPr>
          <a:xfrm rot="0">
            <a:off x="11803291" y="5707087"/>
            <a:ext cx="4991047" cy="422275"/>
          </a:xfrm>
          <a:prstGeom prst="rect">
            <a:avLst/>
          </a:prstGeom>
        </p:spPr>
        <p:txBody>
          <a:bodyPr anchor="t" rtlCol="false" tIns="0" lIns="0" bIns="0" rIns="0">
            <a:spAutoFit/>
          </a:bodyPr>
          <a:lstStyle/>
          <a:p>
            <a:pPr marL="0" indent="0" lvl="0">
              <a:lnSpc>
                <a:spcPts val="3499"/>
              </a:lnSpc>
              <a:spcBef>
                <a:spcPct val="0"/>
              </a:spcBef>
            </a:pPr>
            <a:r>
              <a:rPr lang="en-US" sz="2499" u="none">
                <a:solidFill>
                  <a:srgbClr val="000000"/>
                </a:solidFill>
                <a:latin typeface="Canva Sans"/>
              </a:rPr>
              <a:t>+123-456-7890</a:t>
            </a:r>
          </a:p>
        </p:txBody>
      </p:sp>
      <p:sp>
        <p:nvSpPr>
          <p:cNvPr name="Freeform 15" id="15"/>
          <p:cNvSpPr/>
          <p:nvPr/>
        </p:nvSpPr>
        <p:spPr>
          <a:xfrm flipH="false" flipV="false" rot="0">
            <a:off x="10827074" y="4748882"/>
            <a:ext cx="437462" cy="624946"/>
          </a:xfrm>
          <a:custGeom>
            <a:avLst/>
            <a:gdLst/>
            <a:ahLst/>
            <a:cxnLst/>
            <a:rect r="r" b="b" t="t" l="l"/>
            <a:pathLst>
              <a:path h="624946" w="437462">
                <a:moveTo>
                  <a:pt x="0" y="0"/>
                </a:moveTo>
                <a:lnTo>
                  <a:pt x="437462" y="0"/>
                </a:lnTo>
                <a:lnTo>
                  <a:pt x="437462" y="624946"/>
                </a:lnTo>
                <a:lnTo>
                  <a:pt x="0" y="62494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6" id="16"/>
          <p:cNvSpPr txBox="true"/>
          <p:nvPr/>
        </p:nvSpPr>
        <p:spPr>
          <a:xfrm rot="0">
            <a:off x="11812334" y="4826405"/>
            <a:ext cx="5722459" cy="422275"/>
          </a:xfrm>
          <a:prstGeom prst="rect">
            <a:avLst/>
          </a:prstGeom>
        </p:spPr>
        <p:txBody>
          <a:bodyPr anchor="t" rtlCol="false" tIns="0" lIns="0" bIns="0" rIns="0">
            <a:spAutoFit/>
          </a:bodyPr>
          <a:lstStyle/>
          <a:p>
            <a:pPr marL="0" indent="0" lvl="0">
              <a:lnSpc>
                <a:spcPts val="3499"/>
              </a:lnSpc>
              <a:spcBef>
                <a:spcPct val="0"/>
              </a:spcBef>
            </a:pPr>
            <a:r>
              <a:rPr lang="en-US" sz="2499">
                <a:solidFill>
                  <a:srgbClr val="000000"/>
                </a:solidFill>
                <a:latin typeface="Canva Sans"/>
              </a:rPr>
              <a:t>123 Anywhere St., Any City</a:t>
            </a:r>
          </a:p>
        </p:txBody>
      </p:sp>
      <p:sp>
        <p:nvSpPr>
          <p:cNvPr name="TextBox 17" id="17"/>
          <p:cNvSpPr txBox="true"/>
          <p:nvPr/>
        </p:nvSpPr>
        <p:spPr>
          <a:xfrm rot="0">
            <a:off x="11772402" y="6549971"/>
            <a:ext cx="5729948" cy="422275"/>
          </a:xfrm>
          <a:prstGeom prst="rect">
            <a:avLst/>
          </a:prstGeom>
        </p:spPr>
        <p:txBody>
          <a:bodyPr anchor="t" rtlCol="false" tIns="0" lIns="0" bIns="0" rIns="0">
            <a:spAutoFit/>
          </a:bodyPr>
          <a:lstStyle/>
          <a:p>
            <a:pPr algn="l" marL="0" indent="0" lvl="0">
              <a:lnSpc>
                <a:spcPts val="3499"/>
              </a:lnSpc>
              <a:spcBef>
                <a:spcPct val="0"/>
              </a:spcBef>
            </a:pPr>
            <a:r>
              <a:rPr lang="en-US" sz="2499" u="none">
                <a:solidFill>
                  <a:srgbClr val="000000"/>
                </a:solidFill>
                <a:latin typeface="Canva Sans"/>
              </a:rPr>
              <a:t>company.com</a:t>
            </a:r>
          </a:p>
        </p:txBody>
      </p:sp>
      <p:sp>
        <p:nvSpPr>
          <p:cNvPr name="Freeform 18" id="18"/>
          <p:cNvSpPr/>
          <p:nvPr/>
        </p:nvSpPr>
        <p:spPr>
          <a:xfrm flipH="false" flipV="false" rot="0">
            <a:off x="14689243" y="9448800"/>
            <a:ext cx="2976327" cy="468356"/>
          </a:xfrm>
          <a:custGeom>
            <a:avLst/>
            <a:gdLst/>
            <a:ahLst/>
            <a:cxnLst/>
            <a:rect r="r" b="b" t="t" l="l"/>
            <a:pathLst>
              <a:path h="468356" w="2976327">
                <a:moveTo>
                  <a:pt x="0" y="0"/>
                </a:moveTo>
                <a:lnTo>
                  <a:pt x="2976326" y="0"/>
                </a:lnTo>
                <a:lnTo>
                  <a:pt x="2976326" y="468356"/>
                </a:lnTo>
                <a:lnTo>
                  <a:pt x="0" y="468356"/>
                </a:lnTo>
                <a:lnTo>
                  <a:pt x="0" y="0"/>
                </a:lnTo>
                <a:close/>
              </a:path>
            </a:pathLst>
          </a:custGeom>
          <a:blipFill>
            <a:blip r:embed="rId13"/>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2417C"/>
        </a:solidFill>
      </p:bgPr>
    </p:bg>
    <p:spTree>
      <p:nvGrpSpPr>
        <p:cNvPr id="1" name=""/>
        <p:cNvGrpSpPr/>
        <p:nvPr/>
      </p:nvGrpSpPr>
      <p:grpSpPr>
        <a:xfrm>
          <a:off x="0" y="0"/>
          <a:ext cx="0" cy="0"/>
          <a:chOff x="0" y="0"/>
          <a:chExt cx="0" cy="0"/>
        </a:xfrm>
      </p:grpSpPr>
      <p:grpSp>
        <p:nvGrpSpPr>
          <p:cNvPr name="Group 2" id="2"/>
          <p:cNvGrpSpPr/>
          <p:nvPr/>
        </p:nvGrpSpPr>
        <p:grpSpPr>
          <a:xfrm rot="0">
            <a:off x="7889207" y="-310511"/>
            <a:ext cx="10687050" cy="10742102"/>
            <a:chOff x="0" y="0"/>
            <a:chExt cx="2814696" cy="2829196"/>
          </a:xfrm>
        </p:grpSpPr>
        <p:sp>
          <p:nvSpPr>
            <p:cNvPr name="Freeform 3" id="3"/>
            <p:cNvSpPr/>
            <p:nvPr/>
          </p:nvSpPr>
          <p:spPr>
            <a:xfrm flipH="false" flipV="false" rot="0">
              <a:off x="0" y="0"/>
              <a:ext cx="2814696" cy="2829196"/>
            </a:xfrm>
            <a:custGeom>
              <a:avLst/>
              <a:gdLst/>
              <a:ahLst/>
              <a:cxnLst/>
              <a:rect r="r" b="b" t="t" l="l"/>
              <a:pathLst>
                <a:path h="2829196" w="2814696">
                  <a:moveTo>
                    <a:pt x="0" y="0"/>
                  </a:moveTo>
                  <a:lnTo>
                    <a:pt x="2814696" y="0"/>
                  </a:lnTo>
                  <a:lnTo>
                    <a:pt x="2814696" y="2829196"/>
                  </a:lnTo>
                  <a:lnTo>
                    <a:pt x="0" y="2829196"/>
                  </a:lnTo>
                  <a:close/>
                </a:path>
              </a:pathLst>
            </a:custGeom>
            <a:solidFill>
              <a:srgbClr val="FFFFFF"/>
            </a:solidFill>
          </p:spPr>
        </p:sp>
        <p:sp>
          <p:nvSpPr>
            <p:cNvPr name="TextBox 4" id="4"/>
            <p:cNvSpPr txBox="true"/>
            <p:nvPr/>
          </p:nvSpPr>
          <p:spPr>
            <a:xfrm>
              <a:off x="0" y="-38100"/>
              <a:ext cx="2814696" cy="2867296"/>
            </a:xfrm>
            <a:prstGeom prst="rect">
              <a:avLst/>
            </a:prstGeom>
          </p:spPr>
          <p:txBody>
            <a:bodyPr anchor="ctr" rtlCol="false" tIns="50800" lIns="50800" bIns="50800" rIns="50800"/>
            <a:lstStyle/>
            <a:p>
              <a:pPr algn="ctr">
                <a:lnSpc>
                  <a:spcPts val="3499"/>
                </a:lnSpc>
              </a:pPr>
            </a:p>
          </p:txBody>
        </p:sp>
      </p:grpSp>
      <p:sp>
        <p:nvSpPr>
          <p:cNvPr name="TextBox 5" id="5"/>
          <p:cNvSpPr txBox="true"/>
          <p:nvPr/>
        </p:nvSpPr>
        <p:spPr>
          <a:xfrm rot="0">
            <a:off x="8548486" y="861920"/>
            <a:ext cx="8996506" cy="8359140"/>
          </a:xfrm>
          <a:prstGeom prst="rect">
            <a:avLst/>
          </a:prstGeom>
        </p:spPr>
        <p:txBody>
          <a:bodyPr anchor="t" rtlCol="false" tIns="0" lIns="0" bIns="0" rIns="0">
            <a:spAutoFit/>
          </a:bodyPr>
          <a:lstStyle/>
          <a:p>
            <a:pPr algn="ctr">
              <a:lnSpc>
                <a:spcPts val="3360"/>
              </a:lnSpc>
            </a:pPr>
            <a:r>
              <a:rPr lang="en-US" sz="2400">
                <a:solidFill>
                  <a:srgbClr val="22417C"/>
                </a:solidFill>
                <a:latin typeface="Canva Sans Bold"/>
              </a:rPr>
              <a:t>This webinar is brought to you by your Industry advocate, AAHomecare </a:t>
            </a:r>
          </a:p>
          <a:p>
            <a:pPr algn="ctr">
              <a:lnSpc>
                <a:spcPts val="3360"/>
              </a:lnSpc>
            </a:pPr>
          </a:p>
          <a:p>
            <a:pPr algn="ctr">
              <a:lnSpc>
                <a:spcPts val="3360"/>
              </a:lnSpc>
            </a:pPr>
            <a:r>
              <a:rPr lang="en-US" sz="2400">
                <a:solidFill>
                  <a:srgbClr val="22417C"/>
                </a:solidFill>
                <a:latin typeface="Canva Sans Bold"/>
              </a:rPr>
              <a:t>Representing more than 3,000 member locations nationwide, AAHomecare is the leading voice for the HME Industry addressing advocacy initiatives at the federal and state levels as well as robust payer engagement with Medicare Advantage, Managed Care, and commercial payers. </a:t>
            </a:r>
          </a:p>
          <a:p>
            <a:pPr algn="ctr">
              <a:lnSpc>
                <a:spcPts val="3360"/>
              </a:lnSpc>
            </a:pPr>
          </a:p>
          <a:p>
            <a:pPr algn="ctr">
              <a:lnSpc>
                <a:spcPts val="3360"/>
              </a:lnSpc>
            </a:pPr>
            <a:r>
              <a:rPr lang="en-US" sz="2400">
                <a:solidFill>
                  <a:srgbClr val="22417C"/>
                </a:solidFill>
                <a:latin typeface="Canva Sans Bold"/>
              </a:rPr>
              <a:t>With over $3.3 billion secured for the HME community since 2020, AAHomecare members have a powerful ally that equips them with the tools and support needed to successfully navigate a changing HME landscape. </a:t>
            </a:r>
          </a:p>
          <a:p>
            <a:pPr algn="ctr">
              <a:lnSpc>
                <a:spcPts val="3360"/>
              </a:lnSpc>
            </a:pPr>
          </a:p>
          <a:p>
            <a:pPr algn="ctr">
              <a:lnSpc>
                <a:spcPts val="3360"/>
              </a:lnSpc>
            </a:pPr>
            <a:r>
              <a:rPr lang="en-US" sz="2400">
                <a:solidFill>
                  <a:srgbClr val="22417C"/>
                </a:solidFill>
                <a:latin typeface="Canva Sans Bold"/>
              </a:rPr>
              <a:t>Connect with us: </a:t>
            </a:r>
            <a:r>
              <a:rPr lang="en-US" sz="2400" u="sng">
                <a:solidFill>
                  <a:srgbClr val="22417C"/>
                </a:solidFill>
                <a:latin typeface="Canva Sans Bold"/>
                <a:hlinkClick r:id="rId2" tooltip="mailto:info@aahomecare.org"/>
              </a:rPr>
              <a:t>info@aahomecare.org</a:t>
            </a:r>
          </a:p>
          <a:p>
            <a:pPr algn="ctr">
              <a:lnSpc>
                <a:spcPts val="3360"/>
              </a:lnSpc>
            </a:pPr>
            <a:r>
              <a:rPr lang="en-US" sz="2400">
                <a:solidFill>
                  <a:srgbClr val="22417C"/>
                </a:solidFill>
                <a:latin typeface="Canva Sans Bold"/>
              </a:rPr>
              <a:t>Follow us: </a:t>
            </a:r>
          </a:p>
          <a:p>
            <a:pPr algn="ctr">
              <a:lnSpc>
                <a:spcPts val="3360"/>
              </a:lnSpc>
            </a:pPr>
          </a:p>
          <a:p>
            <a:pPr algn="ctr">
              <a:lnSpc>
                <a:spcPts val="3360"/>
              </a:lnSpc>
            </a:pPr>
          </a:p>
          <a:p>
            <a:pPr algn="ctr">
              <a:lnSpc>
                <a:spcPts val="3360"/>
              </a:lnSpc>
            </a:pPr>
          </a:p>
        </p:txBody>
      </p:sp>
      <p:sp>
        <p:nvSpPr>
          <p:cNvPr name="Freeform 6" id="6"/>
          <p:cNvSpPr/>
          <p:nvPr/>
        </p:nvSpPr>
        <p:spPr>
          <a:xfrm flipH="false" flipV="false" rot="0">
            <a:off x="10829918" y="8495665"/>
            <a:ext cx="763590" cy="762635"/>
          </a:xfrm>
          <a:custGeom>
            <a:avLst/>
            <a:gdLst/>
            <a:ahLst/>
            <a:cxnLst/>
            <a:rect r="r" b="b" t="t" l="l"/>
            <a:pathLst>
              <a:path h="762635" w="763590">
                <a:moveTo>
                  <a:pt x="0" y="0"/>
                </a:moveTo>
                <a:lnTo>
                  <a:pt x="763590" y="0"/>
                </a:lnTo>
                <a:lnTo>
                  <a:pt x="763590" y="762635"/>
                </a:lnTo>
                <a:lnTo>
                  <a:pt x="0" y="7626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2679358" y="8523538"/>
            <a:ext cx="734762" cy="734762"/>
          </a:xfrm>
          <a:custGeom>
            <a:avLst/>
            <a:gdLst/>
            <a:ahLst/>
            <a:cxnLst/>
            <a:rect r="r" b="b" t="t" l="l"/>
            <a:pathLst>
              <a:path h="734762" w="734762">
                <a:moveTo>
                  <a:pt x="0" y="0"/>
                </a:moveTo>
                <a:lnTo>
                  <a:pt x="734762" y="0"/>
                </a:lnTo>
                <a:lnTo>
                  <a:pt x="734762" y="734762"/>
                </a:lnTo>
                <a:lnTo>
                  <a:pt x="0" y="73476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4496113" y="8523538"/>
            <a:ext cx="734762" cy="734762"/>
          </a:xfrm>
          <a:custGeom>
            <a:avLst/>
            <a:gdLst/>
            <a:ahLst/>
            <a:cxnLst/>
            <a:rect r="r" b="b" t="t" l="l"/>
            <a:pathLst>
              <a:path h="734762" w="734762">
                <a:moveTo>
                  <a:pt x="0" y="0"/>
                </a:moveTo>
                <a:lnTo>
                  <a:pt x="734762" y="0"/>
                </a:lnTo>
                <a:lnTo>
                  <a:pt x="734762" y="734762"/>
                </a:lnTo>
                <a:lnTo>
                  <a:pt x="0" y="73476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469020" y="2367131"/>
            <a:ext cx="6659682" cy="1044407"/>
          </a:xfrm>
          <a:custGeom>
            <a:avLst/>
            <a:gdLst/>
            <a:ahLst/>
            <a:cxnLst/>
            <a:rect r="r" b="b" t="t" l="l"/>
            <a:pathLst>
              <a:path h="1044407" w="6659682">
                <a:moveTo>
                  <a:pt x="0" y="0"/>
                </a:moveTo>
                <a:lnTo>
                  <a:pt x="6659683" y="0"/>
                </a:lnTo>
                <a:lnTo>
                  <a:pt x="6659683" y="1044407"/>
                </a:lnTo>
                <a:lnTo>
                  <a:pt x="0" y="1044407"/>
                </a:lnTo>
                <a:lnTo>
                  <a:pt x="0" y="0"/>
                </a:lnTo>
                <a:close/>
              </a:path>
            </a:pathLst>
          </a:custGeom>
          <a:blipFill>
            <a:blip r:embed="rId9"/>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282420" y="5143500"/>
            <a:ext cx="18852841" cy="6145838"/>
          </a:xfrm>
          <a:prstGeom prst="rect">
            <a:avLst/>
          </a:prstGeom>
          <a:solidFill>
            <a:srgbClr val="22417C"/>
          </a:solidFill>
        </p:spPr>
      </p:sp>
      <p:sp>
        <p:nvSpPr>
          <p:cNvPr name="AutoShape 3" id="3"/>
          <p:cNvSpPr/>
          <p:nvPr/>
        </p:nvSpPr>
        <p:spPr>
          <a:xfrm rot="0">
            <a:off x="3903318" y="4783745"/>
            <a:ext cx="3884717" cy="2206133"/>
          </a:xfrm>
          <a:prstGeom prst="rect">
            <a:avLst/>
          </a:prstGeom>
          <a:solidFill>
            <a:srgbClr val="FFFFFF"/>
          </a:solidFill>
        </p:spPr>
      </p:sp>
      <p:sp>
        <p:nvSpPr>
          <p:cNvPr name="AutoShape 4" id="4"/>
          <p:cNvSpPr/>
          <p:nvPr/>
        </p:nvSpPr>
        <p:spPr>
          <a:xfrm rot="0">
            <a:off x="10794463" y="4783745"/>
            <a:ext cx="3884717" cy="2206133"/>
          </a:xfrm>
          <a:prstGeom prst="rect">
            <a:avLst/>
          </a:prstGeom>
          <a:solidFill>
            <a:srgbClr val="FFFFFF"/>
          </a:solidFill>
        </p:spPr>
      </p:sp>
      <p:grpSp>
        <p:nvGrpSpPr>
          <p:cNvPr name="Group 5" id="5"/>
          <p:cNvGrpSpPr/>
          <p:nvPr/>
        </p:nvGrpSpPr>
        <p:grpSpPr>
          <a:xfrm rot="0">
            <a:off x="4124591" y="3316391"/>
            <a:ext cx="3442172" cy="3442172"/>
            <a:chOff x="0" y="0"/>
            <a:chExt cx="4589562" cy="4589562"/>
          </a:xfrm>
        </p:grpSpPr>
        <p:pic>
          <p:nvPicPr>
            <p:cNvPr name="Picture 6" id="6"/>
            <p:cNvPicPr>
              <a:picLocks noChangeAspect="true"/>
            </p:cNvPicPr>
            <p:nvPr/>
          </p:nvPicPr>
          <p:blipFill>
            <a:blip r:embed="rId2"/>
            <a:srcRect l="0" t="4174" r="0" b="21986"/>
            <a:stretch>
              <a:fillRect/>
            </a:stretch>
          </p:blipFill>
          <p:spPr>
            <a:xfrm flipH="false" flipV="false">
              <a:off x="0" y="0"/>
              <a:ext cx="4589562" cy="4589562"/>
            </a:xfrm>
            <a:prstGeom prst="rect">
              <a:avLst/>
            </a:prstGeom>
          </p:spPr>
        </p:pic>
      </p:grpSp>
      <p:grpSp>
        <p:nvGrpSpPr>
          <p:cNvPr name="Group 7" id="7"/>
          <p:cNvGrpSpPr/>
          <p:nvPr/>
        </p:nvGrpSpPr>
        <p:grpSpPr>
          <a:xfrm rot="0">
            <a:off x="11013904" y="3316391"/>
            <a:ext cx="3442172" cy="3442172"/>
            <a:chOff x="0" y="0"/>
            <a:chExt cx="4589562" cy="4589562"/>
          </a:xfrm>
        </p:grpSpPr>
        <p:pic>
          <p:nvPicPr>
            <p:cNvPr name="Picture 8" id="8"/>
            <p:cNvPicPr>
              <a:picLocks noChangeAspect="true"/>
            </p:cNvPicPr>
            <p:nvPr/>
          </p:nvPicPr>
          <p:blipFill>
            <a:blip r:embed="rId3"/>
            <a:srcRect l="0" t="2912" r="0" b="21215"/>
            <a:stretch>
              <a:fillRect/>
            </a:stretch>
          </p:blipFill>
          <p:spPr>
            <a:xfrm flipH="false" flipV="false">
              <a:off x="0" y="0"/>
              <a:ext cx="4589562" cy="4589562"/>
            </a:xfrm>
            <a:prstGeom prst="rect">
              <a:avLst/>
            </a:prstGeom>
          </p:spPr>
        </p:pic>
      </p:grpSp>
      <p:sp>
        <p:nvSpPr>
          <p:cNvPr name="AutoShape 9" id="9"/>
          <p:cNvSpPr/>
          <p:nvPr/>
        </p:nvSpPr>
        <p:spPr>
          <a:xfrm rot="0">
            <a:off x="-282420" y="9286875"/>
            <a:ext cx="18852841" cy="0"/>
          </a:xfrm>
          <a:prstGeom prst="line">
            <a:avLst/>
          </a:prstGeom>
          <a:ln cap="rnd" w="28575">
            <a:solidFill>
              <a:srgbClr val="D9D9D9"/>
            </a:solidFill>
            <a:prstDash val="solid"/>
            <a:headEnd type="none" len="sm" w="sm"/>
            <a:tailEnd type="none" len="sm" w="sm"/>
          </a:ln>
        </p:spPr>
      </p:sp>
      <p:sp>
        <p:nvSpPr>
          <p:cNvPr name="Freeform 10" id="10"/>
          <p:cNvSpPr/>
          <p:nvPr/>
        </p:nvSpPr>
        <p:spPr>
          <a:xfrm flipH="false" flipV="false" rot="-5400000">
            <a:off x="162593" y="1249973"/>
            <a:ext cx="844062" cy="211015"/>
          </a:xfrm>
          <a:custGeom>
            <a:avLst/>
            <a:gdLst/>
            <a:ahLst/>
            <a:cxnLst/>
            <a:rect r="r" b="b" t="t" l="l"/>
            <a:pathLst>
              <a:path h="211015" w="844062">
                <a:moveTo>
                  <a:pt x="0" y="0"/>
                </a:moveTo>
                <a:lnTo>
                  <a:pt x="844062" y="0"/>
                </a:lnTo>
                <a:lnTo>
                  <a:pt x="844062" y="211015"/>
                </a:lnTo>
                <a:lnTo>
                  <a:pt x="0" y="211015"/>
                </a:lnTo>
                <a:lnTo>
                  <a:pt x="0" y="0"/>
                </a:lnTo>
                <a:close/>
              </a:path>
            </a:pathLst>
          </a:custGeom>
          <a:blipFill>
            <a:blip r:embed="rId4">
              <a:alphaModFix amt="75000"/>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17281345" y="1249973"/>
            <a:ext cx="844062" cy="211015"/>
          </a:xfrm>
          <a:custGeom>
            <a:avLst/>
            <a:gdLst/>
            <a:ahLst/>
            <a:cxnLst/>
            <a:rect r="r" b="b" t="t" l="l"/>
            <a:pathLst>
              <a:path h="211015" w="844062">
                <a:moveTo>
                  <a:pt x="0" y="0"/>
                </a:moveTo>
                <a:lnTo>
                  <a:pt x="844062" y="0"/>
                </a:lnTo>
                <a:lnTo>
                  <a:pt x="844062" y="211015"/>
                </a:lnTo>
                <a:lnTo>
                  <a:pt x="0" y="211015"/>
                </a:lnTo>
                <a:lnTo>
                  <a:pt x="0" y="0"/>
                </a:lnTo>
                <a:close/>
              </a:path>
            </a:pathLst>
          </a:custGeom>
          <a:blipFill>
            <a:blip r:embed="rId4">
              <a:alphaModFix amt="75000"/>
              <a:extLst>
                <a:ext uri="{96DAC541-7B7A-43D3-8B79-37D633B846F1}">
                  <asvg:svgBlip xmlns:asvg="http://schemas.microsoft.com/office/drawing/2016/SVG/main" r:embed="rId5"/>
                </a:ext>
              </a:extLst>
            </a:blip>
            <a:stretch>
              <a:fillRect l="0" t="0" r="0" b="0"/>
            </a:stretch>
          </a:blipFill>
        </p:spPr>
      </p:sp>
      <p:sp>
        <p:nvSpPr>
          <p:cNvPr name="AutoShape 12" id="12"/>
          <p:cNvSpPr/>
          <p:nvPr/>
        </p:nvSpPr>
        <p:spPr>
          <a:xfrm rot="-5376337">
            <a:off x="-453259" y="3241875"/>
            <a:ext cx="2075766" cy="0"/>
          </a:xfrm>
          <a:prstGeom prst="line">
            <a:avLst/>
          </a:prstGeom>
          <a:ln cap="rnd" w="28575">
            <a:solidFill>
              <a:srgbClr val="D9D9D9">
                <a:alpha val="74902"/>
              </a:srgbClr>
            </a:solidFill>
            <a:prstDash val="solid"/>
            <a:headEnd type="none" len="sm" w="sm"/>
            <a:tailEnd type="none" len="sm" w="sm"/>
          </a:ln>
        </p:spPr>
      </p:sp>
      <p:sp>
        <p:nvSpPr>
          <p:cNvPr name="AutoShape 13" id="13"/>
          <p:cNvSpPr/>
          <p:nvPr/>
        </p:nvSpPr>
        <p:spPr>
          <a:xfrm rot="-5376337">
            <a:off x="16665493" y="3241875"/>
            <a:ext cx="2075766" cy="0"/>
          </a:xfrm>
          <a:prstGeom prst="line">
            <a:avLst/>
          </a:prstGeom>
          <a:ln cap="rnd" w="28575">
            <a:solidFill>
              <a:srgbClr val="D9D9D9">
                <a:alpha val="74902"/>
              </a:srgbClr>
            </a:solidFill>
            <a:prstDash val="solid"/>
            <a:headEnd type="none" len="sm" w="sm"/>
            <a:tailEnd type="none" len="sm" w="sm"/>
          </a:ln>
        </p:spPr>
      </p:sp>
      <p:sp>
        <p:nvSpPr>
          <p:cNvPr name="Freeform 14" id="14"/>
          <p:cNvSpPr/>
          <p:nvPr/>
        </p:nvSpPr>
        <p:spPr>
          <a:xfrm flipH="false" flipV="false" rot="0">
            <a:off x="14679179" y="9456608"/>
            <a:ext cx="2918689" cy="459286"/>
          </a:xfrm>
          <a:custGeom>
            <a:avLst/>
            <a:gdLst/>
            <a:ahLst/>
            <a:cxnLst/>
            <a:rect r="r" b="b" t="t" l="l"/>
            <a:pathLst>
              <a:path h="459286" w="2918689">
                <a:moveTo>
                  <a:pt x="0" y="0"/>
                </a:moveTo>
                <a:lnTo>
                  <a:pt x="2918689" y="0"/>
                </a:lnTo>
                <a:lnTo>
                  <a:pt x="2918689" y="459286"/>
                </a:lnTo>
                <a:lnTo>
                  <a:pt x="0" y="459286"/>
                </a:lnTo>
                <a:lnTo>
                  <a:pt x="0" y="0"/>
                </a:lnTo>
                <a:close/>
              </a:path>
            </a:pathLst>
          </a:custGeom>
          <a:blipFill>
            <a:blip r:embed="rId6"/>
            <a:stretch>
              <a:fillRect l="0" t="0" r="0" b="0"/>
            </a:stretch>
          </a:blipFill>
        </p:spPr>
      </p:sp>
      <p:sp>
        <p:nvSpPr>
          <p:cNvPr name="TextBox 15" id="15"/>
          <p:cNvSpPr txBox="true"/>
          <p:nvPr/>
        </p:nvSpPr>
        <p:spPr>
          <a:xfrm rot="0">
            <a:off x="3718768" y="7366429"/>
            <a:ext cx="4818614" cy="356870"/>
          </a:xfrm>
          <a:prstGeom prst="rect">
            <a:avLst/>
          </a:prstGeom>
        </p:spPr>
        <p:txBody>
          <a:bodyPr anchor="t" rtlCol="false" tIns="0" lIns="0" bIns="0" rIns="0">
            <a:spAutoFit/>
          </a:bodyPr>
          <a:lstStyle/>
          <a:p>
            <a:pPr algn="ctr">
              <a:lnSpc>
                <a:spcPts val="2799"/>
              </a:lnSpc>
              <a:spcBef>
                <a:spcPct val="0"/>
              </a:spcBef>
            </a:pPr>
            <a:r>
              <a:rPr lang="en-US" sz="2799">
                <a:solidFill>
                  <a:srgbClr val="FFFFFF"/>
                </a:solidFill>
                <a:latin typeface="Montserrat"/>
              </a:rPr>
              <a:t>NAME</a:t>
            </a:r>
          </a:p>
        </p:txBody>
      </p:sp>
      <p:sp>
        <p:nvSpPr>
          <p:cNvPr name="TextBox 16" id="16"/>
          <p:cNvSpPr txBox="true"/>
          <p:nvPr/>
        </p:nvSpPr>
        <p:spPr>
          <a:xfrm rot="0">
            <a:off x="3578388" y="7997089"/>
            <a:ext cx="4818614" cy="330200"/>
          </a:xfrm>
          <a:prstGeom prst="rect">
            <a:avLst/>
          </a:prstGeom>
        </p:spPr>
        <p:txBody>
          <a:bodyPr anchor="t" rtlCol="false" tIns="0" lIns="0" bIns="0" rIns="0">
            <a:spAutoFit/>
          </a:bodyPr>
          <a:lstStyle/>
          <a:p>
            <a:pPr algn="ctr">
              <a:lnSpc>
                <a:spcPts val="2500"/>
              </a:lnSpc>
              <a:spcBef>
                <a:spcPct val="0"/>
              </a:spcBef>
            </a:pPr>
            <a:r>
              <a:rPr lang="en-US" sz="2500">
                <a:solidFill>
                  <a:srgbClr val="FFFFFF"/>
                </a:solidFill>
                <a:latin typeface="Montserrat Italics"/>
              </a:rPr>
              <a:t>TIITLE</a:t>
            </a:r>
          </a:p>
        </p:txBody>
      </p:sp>
      <p:sp>
        <p:nvSpPr>
          <p:cNvPr name="TextBox 17" id="17"/>
          <p:cNvSpPr txBox="true"/>
          <p:nvPr/>
        </p:nvSpPr>
        <p:spPr>
          <a:xfrm rot="0">
            <a:off x="10327514" y="7366429"/>
            <a:ext cx="4818614" cy="356870"/>
          </a:xfrm>
          <a:prstGeom prst="rect">
            <a:avLst/>
          </a:prstGeom>
        </p:spPr>
        <p:txBody>
          <a:bodyPr anchor="t" rtlCol="false" tIns="0" lIns="0" bIns="0" rIns="0">
            <a:spAutoFit/>
          </a:bodyPr>
          <a:lstStyle/>
          <a:p>
            <a:pPr algn="ctr">
              <a:lnSpc>
                <a:spcPts val="2799"/>
              </a:lnSpc>
              <a:spcBef>
                <a:spcPct val="0"/>
              </a:spcBef>
            </a:pPr>
            <a:r>
              <a:rPr lang="en-US" sz="2799">
                <a:solidFill>
                  <a:srgbClr val="FFFFFF"/>
                </a:solidFill>
                <a:latin typeface="Montserrat Semi-Bold"/>
              </a:rPr>
              <a:t>NAME</a:t>
            </a:r>
          </a:p>
        </p:txBody>
      </p:sp>
      <p:sp>
        <p:nvSpPr>
          <p:cNvPr name="TextBox 18" id="18"/>
          <p:cNvSpPr txBox="true"/>
          <p:nvPr/>
        </p:nvSpPr>
        <p:spPr>
          <a:xfrm rot="0">
            <a:off x="10327514" y="7886219"/>
            <a:ext cx="4818614" cy="330200"/>
          </a:xfrm>
          <a:prstGeom prst="rect">
            <a:avLst/>
          </a:prstGeom>
        </p:spPr>
        <p:txBody>
          <a:bodyPr anchor="t" rtlCol="false" tIns="0" lIns="0" bIns="0" rIns="0">
            <a:spAutoFit/>
          </a:bodyPr>
          <a:lstStyle/>
          <a:p>
            <a:pPr algn="ctr">
              <a:lnSpc>
                <a:spcPts val="2500"/>
              </a:lnSpc>
              <a:spcBef>
                <a:spcPct val="0"/>
              </a:spcBef>
            </a:pPr>
            <a:r>
              <a:rPr lang="en-US" sz="2500">
                <a:solidFill>
                  <a:srgbClr val="FFFFFF"/>
                </a:solidFill>
                <a:latin typeface="Montserrat Italics"/>
              </a:rPr>
              <a:t>TITLE</a:t>
            </a:r>
          </a:p>
        </p:txBody>
      </p:sp>
      <p:sp>
        <p:nvSpPr>
          <p:cNvPr name="TextBox 19" id="19"/>
          <p:cNvSpPr txBox="true"/>
          <p:nvPr/>
        </p:nvSpPr>
        <p:spPr>
          <a:xfrm rot="0">
            <a:off x="5417104" y="1157853"/>
            <a:ext cx="7540990" cy="1060451"/>
          </a:xfrm>
          <a:prstGeom prst="rect">
            <a:avLst/>
          </a:prstGeom>
        </p:spPr>
        <p:txBody>
          <a:bodyPr anchor="t" rtlCol="false" tIns="0" lIns="0" bIns="0" rIns="0">
            <a:spAutoFit/>
          </a:bodyPr>
          <a:lstStyle/>
          <a:p>
            <a:pPr algn="ctr">
              <a:lnSpc>
                <a:spcPts val="8000"/>
              </a:lnSpc>
              <a:spcBef>
                <a:spcPct val="0"/>
              </a:spcBef>
            </a:pPr>
            <a:r>
              <a:rPr lang="en-US" sz="8000">
                <a:solidFill>
                  <a:srgbClr val="000000"/>
                </a:solidFill>
                <a:latin typeface="Montserrat Ultra-Bold"/>
              </a:rPr>
              <a:t>Presented by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282420" y="9096375"/>
            <a:ext cx="18852841" cy="0"/>
          </a:xfrm>
          <a:prstGeom prst="line">
            <a:avLst/>
          </a:prstGeom>
          <a:ln cap="rnd" w="28575">
            <a:solidFill>
              <a:srgbClr val="D9D9D9"/>
            </a:solidFill>
            <a:prstDash val="solid"/>
            <a:headEnd type="none" len="sm" w="sm"/>
            <a:tailEnd type="none" len="sm" w="sm"/>
          </a:ln>
        </p:spPr>
      </p:sp>
      <p:sp>
        <p:nvSpPr>
          <p:cNvPr name="AutoShape 3" id="3"/>
          <p:cNvSpPr/>
          <p:nvPr/>
        </p:nvSpPr>
        <p:spPr>
          <a:xfrm rot="0">
            <a:off x="-5640384" y="6884421"/>
            <a:ext cx="13698449" cy="8229600"/>
          </a:xfrm>
          <a:prstGeom prst="rect">
            <a:avLst/>
          </a:prstGeom>
          <a:solidFill>
            <a:srgbClr val="25408F"/>
          </a:solidFill>
        </p:spPr>
      </p:sp>
      <p:grpSp>
        <p:nvGrpSpPr>
          <p:cNvPr name="Group 4" id="4"/>
          <p:cNvGrpSpPr/>
          <p:nvPr/>
        </p:nvGrpSpPr>
        <p:grpSpPr>
          <a:xfrm rot="0">
            <a:off x="1085850" y="990600"/>
            <a:ext cx="6972215" cy="7676968"/>
            <a:chOff x="0" y="0"/>
            <a:chExt cx="9296287" cy="10235958"/>
          </a:xfrm>
        </p:grpSpPr>
        <p:pic>
          <p:nvPicPr>
            <p:cNvPr name="Picture 5" id="5"/>
            <p:cNvPicPr>
              <a:picLocks noChangeAspect="true"/>
            </p:cNvPicPr>
            <p:nvPr/>
          </p:nvPicPr>
          <p:blipFill>
            <a:blip r:embed="rId2"/>
            <a:srcRect l="19745" t="0" r="19745" b="0"/>
            <a:stretch>
              <a:fillRect/>
            </a:stretch>
          </p:blipFill>
          <p:spPr>
            <a:xfrm flipH="false" flipV="false">
              <a:off x="0" y="0"/>
              <a:ext cx="9296287" cy="10235958"/>
            </a:xfrm>
            <a:prstGeom prst="rect">
              <a:avLst/>
            </a:prstGeom>
          </p:spPr>
        </p:pic>
      </p:grpSp>
      <p:sp>
        <p:nvSpPr>
          <p:cNvPr name="Freeform 6" id="6"/>
          <p:cNvSpPr/>
          <p:nvPr/>
        </p:nvSpPr>
        <p:spPr>
          <a:xfrm flipH="false" flipV="false" rot="-5400000">
            <a:off x="16731762" y="1410919"/>
            <a:ext cx="844062" cy="211015"/>
          </a:xfrm>
          <a:custGeom>
            <a:avLst/>
            <a:gdLst/>
            <a:ahLst/>
            <a:cxnLst/>
            <a:rect r="r" b="b" t="t" l="l"/>
            <a:pathLst>
              <a:path h="211015" w="844062">
                <a:moveTo>
                  <a:pt x="0" y="0"/>
                </a:moveTo>
                <a:lnTo>
                  <a:pt x="844061" y="0"/>
                </a:lnTo>
                <a:lnTo>
                  <a:pt x="844061" y="211015"/>
                </a:lnTo>
                <a:lnTo>
                  <a:pt x="0" y="2110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7" id="7"/>
          <p:cNvSpPr/>
          <p:nvPr/>
        </p:nvSpPr>
        <p:spPr>
          <a:xfrm rot="-5400000">
            <a:off x="15939739" y="3593303"/>
            <a:ext cx="2456682" cy="0"/>
          </a:xfrm>
          <a:prstGeom prst="line">
            <a:avLst/>
          </a:prstGeom>
          <a:ln cap="rnd" w="28575">
            <a:solidFill>
              <a:srgbClr val="D9D9D9"/>
            </a:solidFill>
            <a:prstDash val="solid"/>
            <a:headEnd type="none" len="sm" w="sm"/>
            <a:tailEnd type="none" len="sm" w="sm"/>
          </a:ln>
        </p:spPr>
      </p:sp>
      <p:sp>
        <p:nvSpPr>
          <p:cNvPr name="Freeform 8" id="8"/>
          <p:cNvSpPr/>
          <p:nvPr/>
        </p:nvSpPr>
        <p:spPr>
          <a:xfrm flipH="false" flipV="false" rot="0">
            <a:off x="14689243" y="9448800"/>
            <a:ext cx="2976327" cy="468356"/>
          </a:xfrm>
          <a:custGeom>
            <a:avLst/>
            <a:gdLst/>
            <a:ahLst/>
            <a:cxnLst/>
            <a:rect r="r" b="b" t="t" l="l"/>
            <a:pathLst>
              <a:path h="468356" w="2976327">
                <a:moveTo>
                  <a:pt x="0" y="0"/>
                </a:moveTo>
                <a:lnTo>
                  <a:pt x="2976326" y="0"/>
                </a:lnTo>
                <a:lnTo>
                  <a:pt x="2976326" y="468356"/>
                </a:lnTo>
                <a:lnTo>
                  <a:pt x="0" y="468356"/>
                </a:lnTo>
                <a:lnTo>
                  <a:pt x="0" y="0"/>
                </a:lnTo>
                <a:close/>
              </a:path>
            </a:pathLst>
          </a:custGeom>
          <a:blipFill>
            <a:blip r:embed="rId5"/>
            <a:stretch>
              <a:fillRect l="0" t="0" r="0" b="0"/>
            </a:stretch>
          </a:blipFill>
        </p:spPr>
      </p:sp>
      <p:sp>
        <p:nvSpPr>
          <p:cNvPr name="TextBox 9" id="9"/>
          <p:cNvSpPr txBox="true"/>
          <p:nvPr/>
        </p:nvSpPr>
        <p:spPr>
          <a:xfrm rot="0">
            <a:off x="9144000" y="1312982"/>
            <a:ext cx="6787591" cy="1064007"/>
          </a:xfrm>
          <a:prstGeom prst="rect">
            <a:avLst/>
          </a:prstGeom>
        </p:spPr>
        <p:txBody>
          <a:bodyPr anchor="t" rtlCol="false" tIns="0" lIns="0" bIns="0" rIns="0">
            <a:spAutoFit/>
          </a:bodyPr>
          <a:lstStyle/>
          <a:p>
            <a:pPr>
              <a:lnSpc>
                <a:spcPts val="8057"/>
              </a:lnSpc>
              <a:spcBef>
                <a:spcPct val="0"/>
              </a:spcBef>
            </a:pPr>
            <a:r>
              <a:rPr lang="en-US" sz="8057">
                <a:solidFill>
                  <a:srgbClr val="22417C"/>
                </a:solidFill>
                <a:latin typeface="Montserrat Ultra-Bold"/>
              </a:rPr>
              <a:t>Objective</a:t>
            </a:r>
          </a:p>
        </p:txBody>
      </p:sp>
      <p:sp>
        <p:nvSpPr>
          <p:cNvPr name="TextBox 10" id="10"/>
          <p:cNvSpPr txBox="true"/>
          <p:nvPr/>
        </p:nvSpPr>
        <p:spPr>
          <a:xfrm rot="0">
            <a:off x="9212133" y="2654209"/>
            <a:ext cx="6787591" cy="5241925"/>
          </a:xfrm>
          <a:prstGeom prst="rect">
            <a:avLst/>
          </a:prstGeom>
        </p:spPr>
        <p:txBody>
          <a:bodyPr anchor="t" rtlCol="false" tIns="0" lIns="0" bIns="0" rIns="0">
            <a:spAutoFit/>
          </a:bodyPr>
          <a:lstStyle/>
          <a:p>
            <a:pPr>
              <a:lnSpc>
                <a:spcPts val="3499"/>
              </a:lnSpc>
            </a:pPr>
            <a:r>
              <a:rPr lang="en-US" sz="2499">
                <a:solidFill>
                  <a:srgbClr val="000000"/>
                </a:solidFill>
                <a:latin typeface="Canva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nSpc>
                <a:spcPts val="3499"/>
              </a:lnSpc>
            </a:pPr>
          </a:p>
        </p:txBody>
      </p:sp>
      <p:sp>
        <p:nvSpPr>
          <p:cNvPr name="TextBox 11" id="11"/>
          <p:cNvSpPr txBox="true"/>
          <p:nvPr/>
        </p:nvSpPr>
        <p:spPr>
          <a:xfrm rot="0">
            <a:off x="9803428" y="6805390"/>
            <a:ext cx="6128163" cy="1289050"/>
          </a:xfrm>
          <a:prstGeom prst="rect">
            <a:avLst/>
          </a:prstGeom>
        </p:spPr>
        <p:txBody>
          <a:bodyPr anchor="t" rtlCol="false" tIns="0" lIns="0" bIns="0" rIns="0">
            <a:spAutoFit/>
          </a:bodyPr>
          <a:lstStyle/>
          <a:p>
            <a:pPr algn="just">
              <a:lnSpc>
                <a:spcPts val="3499"/>
              </a:lnSpc>
            </a:pPr>
            <a:r>
              <a:rPr lang="en-US" sz="2499">
                <a:solidFill>
                  <a:srgbClr val="FFFFFF"/>
                </a:solidFill>
                <a:latin typeface="Montserrat"/>
              </a:rPr>
              <a:t>A magazine is a periodical publication, which can either be printed or published electronically.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282420" y="9286875"/>
            <a:ext cx="18852841" cy="0"/>
          </a:xfrm>
          <a:prstGeom prst="line">
            <a:avLst/>
          </a:prstGeom>
          <a:ln cap="rnd" w="28575">
            <a:solidFill>
              <a:srgbClr val="D9D9D9"/>
            </a:solidFill>
            <a:prstDash val="solid"/>
            <a:headEnd type="none" len="sm" w="sm"/>
            <a:tailEnd type="none" len="sm" w="sm"/>
          </a:ln>
        </p:spPr>
      </p:sp>
      <p:sp>
        <p:nvSpPr>
          <p:cNvPr name="Freeform 3" id="3"/>
          <p:cNvSpPr/>
          <p:nvPr/>
        </p:nvSpPr>
        <p:spPr>
          <a:xfrm flipH="false" flipV="false" rot="0">
            <a:off x="14689243" y="9448800"/>
            <a:ext cx="2976327" cy="468356"/>
          </a:xfrm>
          <a:custGeom>
            <a:avLst/>
            <a:gdLst/>
            <a:ahLst/>
            <a:cxnLst/>
            <a:rect r="r" b="b" t="t" l="l"/>
            <a:pathLst>
              <a:path h="468356" w="2976327">
                <a:moveTo>
                  <a:pt x="0" y="0"/>
                </a:moveTo>
                <a:lnTo>
                  <a:pt x="2976326" y="0"/>
                </a:lnTo>
                <a:lnTo>
                  <a:pt x="2976326" y="468356"/>
                </a:lnTo>
                <a:lnTo>
                  <a:pt x="0" y="468356"/>
                </a:lnTo>
                <a:lnTo>
                  <a:pt x="0" y="0"/>
                </a:lnTo>
                <a:close/>
              </a:path>
            </a:pathLst>
          </a:custGeom>
          <a:blipFill>
            <a:blip r:embed="rId2"/>
            <a:stretch>
              <a:fillRect l="0" t="0" r="0" b="0"/>
            </a:stretch>
          </a:blipFill>
        </p:spPr>
      </p:sp>
      <p:sp>
        <p:nvSpPr>
          <p:cNvPr name="Freeform 4" id="4"/>
          <p:cNvSpPr/>
          <p:nvPr/>
        </p:nvSpPr>
        <p:spPr>
          <a:xfrm flipH="false" flipV="false" rot="-5400000">
            <a:off x="215412" y="1249973"/>
            <a:ext cx="844062" cy="211015"/>
          </a:xfrm>
          <a:custGeom>
            <a:avLst/>
            <a:gdLst/>
            <a:ahLst/>
            <a:cxnLst/>
            <a:rect r="r" b="b" t="t" l="l"/>
            <a:pathLst>
              <a:path h="211015" w="844062">
                <a:moveTo>
                  <a:pt x="0" y="0"/>
                </a:moveTo>
                <a:lnTo>
                  <a:pt x="844061" y="0"/>
                </a:lnTo>
                <a:lnTo>
                  <a:pt x="844061" y="211015"/>
                </a:lnTo>
                <a:lnTo>
                  <a:pt x="0" y="211015"/>
                </a:lnTo>
                <a:lnTo>
                  <a:pt x="0" y="0"/>
                </a:lnTo>
                <a:close/>
              </a:path>
            </a:pathLst>
          </a:custGeom>
          <a:blipFill>
            <a:blip r:embed="rId3">
              <a:alphaModFix amt="75000"/>
              <a:extLst>
                <a:ext uri="{96DAC541-7B7A-43D3-8B79-37D633B846F1}">
                  <asvg:svgBlip xmlns:asvg="http://schemas.microsoft.com/office/drawing/2016/SVG/main" r:embed="rId4"/>
                </a:ext>
              </a:extLst>
            </a:blip>
            <a:stretch>
              <a:fillRect l="0" t="0" r="0" b="0"/>
            </a:stretch>
          </a:blipFill>
        </p:spPr>
      </p:sp>
      <p:sp>
        <p:nvSpPr>
          <p:cNvPr name="AutoShape 5" id="5"/>
          <p:cNvSpPr/>
          <p:nvPr/>
        </p:nvSpPr>
        <p:spPr>
          <a:xfrm rot="-5376337">
            <a:off x="-400441" y="3241875"/>
            <a:ext cx="2075766" cy="0"/>
          </a:xfrm>
          <a:prstGeom prst="line">
            <a:avLst/>
          </a:prstGeom>
          <a:ln cap="rnd" w="28575">
            <a:solidFill>
              <a:srgbClr val="D9D9D9">
                <a:alpha val="74902"/>
              </a:srgbClr>
            </a:solidFill>
            <a:prstDash val="solid"/>
            <a:headEnd type="none" len="sm" w="sm"/>
            <a:tailEnd type="none" len="sm" w="sm"/>
          </a:ln>
        </p:spPr>
      </p:sp>
      <p:sp>
        <p:nvSpPr>
          <p:cNvPr name="TextBox 6" id="6"/>
          <p:cNvSpPr txBox="true"/>
          <p:nvPr/>
        </p:nvSpPr>
        <p:spPr>
          <a:xfrm rot="0">
            <a:off x="1360438" y="2084855"/>
            <a:ext cx="6308824" cy="1060451"/>
          </a:xfrm>
          <a:prstGeom prst="rect">
            <a:avLst/>
          </a:prstGeom>
        </p:spPr>
        <p:txBody>
          <a:bodyPr anchor="t" rtlCol="false" tIns="0" lIns="0" bIns="0" rIns="0">
            <a:spAutoFit/>
          </a:bodyPr>
          <a:lstStyle/>
          <a:p>
            <a:pPr>
              <a:lnSpc>
                <a:spcPts val="8000"/>
              </a:lnSpc>
              <a:spcBef>
                <a:spcPct val="0"/>
              </a:spcBef>
            </a:pPr>
            <a:r>
              <a:rPr lang="en-US" sz="8000">
                <a:solidFill>
                  <a:srgbClr val="22417C"/>
                </a:solidFill>
                <a:latin typeface="Montserrat Ultra-Bold"/>
              </a:rPr>
              <a:t>A</a:t>
            </a:r>
            <a:r>
              <a:rPr lang="en-US" sz="8000">
                <a:solidFill>
                  <a:srgbClr val="22417C"/>
                </a:solidFill>
                <a:latin typeface="Montserrat Ultra-Bold"/>
              </a:rPr>
              <a:t>nalysis</a:t>
            </a:r>
          </a:p>
        </p:txBody>
      </p:sp>
      <p:sp>
        <p:nvSpPr>
          <p:cNvPr name="TextBox 7" id="7"/>
          <p:cNvSpPr txBox="true"/>
          <p:nvPr/>
        </p:nvSpPr>
        <p:spPr>
          <a:xfrm rot="0">
            <a:off x="1360438" y="3559175"/>
            <a:ext cx="14816968" cy="2174875"/>
          </a:xfrm>
          <a:prstGeom prst="rect">
            <a:avLst/>
          </a:prstGeom>
        </p:spPr>
        <p:txBody>
          <a:bodyPr anchor="t" rtlCol="false" tIns="0" lIns="0" bIns="0" rIns="0">
            <a:spAutoFit/>
          </a:bodyPr>
          <a:lstStyle/>
          <a:p>
            <a:pPr algn="just">
              <a:lnSpc>
                <a:spcPts val="3499"/>
              </a:lnSpc>
            </a:pPr>
            <a:r>
              <a:rPr lang="en-US" sz="2499">
                <a:solidFill>
                  <a:srgbClr val="000000"/>
                </a:solidFill>
                <a:latin typeface="Canva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just">
              <a:lnSpc>
                <a:spcPts val="349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685813" y="-158270"/>
            <a:ext cx="19659626" cy="6857990"/>
          </a:xfrm>
          <a:prstGeom prst="rect">
            <a:avLst/>
          </a:prstGeom>
          <a:solidFill>
            <a:srgbClr val="22417C"/>
          </a:solidFill>
        </p:spPr>
      </p:sp>
      <p:sp>
        <p:nvSpPr>
          <p:cNvPr name="AutoShape 3" id="3"/>
          <p:cNvSpPr/>
          <p:nvPr/>
        </p:nvSpPr>
        <p:spPr>
          <a:xfrm rot="0">
            <a:off x="9640829" y="4185866"/>
            <a:ext cx="3569582" cy="4231220"/>
          </a:xfrm>
          <a:prstGeom prst="rect">
            <a:avLst/>
          </a:prstGeom>
          <a:solidFill>
            <a:srgbClr val="000000">
              <a:alpha val="33725"/>
            </a:srgbClr>
          </a:solidFill>
        </p:spPr>
      </p:sp>
      <p:sp>
        <p:nvSpPr>
          <p:cNvPr name="AutoShape 4" id="4"/>
          <p:cNvSpPr/>
          <p:nvPr/>
        </p:nvSpPr>
        <p:spPr>
          <a:xfrm rot="0">
            <a:off x="13861168" y="4185866"/>
            <a:ext cx="3569582" cy="4231220"/>
          </a:xfrm>
          <a:prstGeom prst="rect">
            <a:avLst/>
          </a:prstGeom>
          <a:solidFill>
            <a:srgbClr val="000000">
              <a:alpha val="33725"/>
            </a:srgbClr>
          </a:solidFill>
        </p:spPr>
      </p:sp>
      <p:sp>
        <p:nvSpPr>
          <p:cNvPr name="AutoShape 5" id="5"/>
          <p:cNvSpPr/>
          <p:nvPr/>
        </p:nvSpPr>
        <p:spPr>
          <a:xfrm rot="0">
            <a:off x="1200150" y="4185866"/>
            <a:ext cx="3569582" cy="4231220"/>
          </a:xfrm>
          <a:prstGeom prst="rect">
            <a:avLst/>
          </a:prstGeom>
          <a:solidFill>
            <a:srgbClr val="000000">
              <a:alpha val="33725"/>
            </a:srgbClr>
          </a:solidFill>
        </p:spPr>
      </p:sp>
      <p:sp>
        <p:nvSpPr>
          <p:cNvPr name="AutoShape 6" id="6"/>
          <p:cNvSpPr/>
          <p:nvPr/>
        </p:nvSpPr>
        <p:spPr>
          <a:xfrm rot="0">
            <a:off x="5420489" y="4185866"/>
            <a:ext cx="3569582" cy="4231220"/>
          </a:xfrm>
          <a:prstGeom prst="rect">
            <a:avLst/>
          </a:prstGeom>
          <a:solidFill>
            <a:srgbClr val="000000">
              <a:alpha val="33725"/>
            </a:srgbClr>
          </a:solidFill>
        </p:spPr>
      </p:sp>
      <p:sp>
        <p:nvSpPr>
          <p:cNvPr name="AutoShape 7" id="7"/>
          <p:cNvSpPr/>
          <p:nvPr/>
        </p:nvSpPr>
        <p:spPr>
          <a:xfrm rot="0">
            <a:off x="9469379" y="4023941"/>
            <a:ext cx="3569582" cy="4220278"/>
          </a:xfrm>
          <a:prstGeom prst="rect">
            <a:avLst/>
          </a:prstGeom>
          <a:solidFill>
            <a:srgbClr val="FFFFFF"/>
          </a:solidFill>
        </p:spPr>
      </p:sp>
      <p:sp>
        <p:nvSpPr>
          <p:cNvPr name="AutoShape 8" id="8"/>
          <p:cNvSpPr/>
          <p:nvPr/>
        </p:nvSpPr>
        <p:spPr>
          <a:xfrm rot="0">
            <a:off x="13689718" y="4023941"/>
            <a:ext cx="3569582" cy="4220278"/>
          </a:xfrm>
          <a:prstGeom prst="rect">
            <a:avLst/>
          </a:prstGeom>
          <a:solidFill>
            <a:srgbClr val="FFFFFF"/>
          </a:solidFill>
        </p:spPr>
      </p:sp>
      <p:sp>
        <p:nvSpPr>
          <p:cNvPr name="AutoShape 9" id="9"/>
          <p:cNvSpPr/>
          <p:nvPr/>
        </p:nvSpPr>
        <p:spPr>
          <a:xfrm rot="0">
            <a:off x="1028700" y="4023941"/>
            <a:ext cx="3569582" cy="4220278"/>
          </a:xfrm>
          <a:prstGeom prst="rect">
            <a:avLst/>
          </a:prstGeom>
          <a:solidFill>
            <a:srgbClr val="FFFFFF"/>
          </a:solidFill>
        </p:spPr>
      </p:sp>
      <p:sp>
        <p:nvSpPr>
          <p:cNvPr name="AutoShape 10" id="10"/>
          <p:cNvSpPr/>
          <p:nvPr/>
        </p:nvSpPr>
        <p:spPr>
          <a:xfrm rot="0">
            <a:off x="5249039" y="4023941"/>
            <a:ext cx="3569582" cy="4220278"/>
          </a:xfrm>
          <a:prstGeom prst="rect">
            <a:avLst/>
          </a:prstGeom>
          <a:solidFill>
            <a:srgbClr val="FFFFFF"/>
          </a:solidFill>
        </p:spPr>
      </p:sp>
      <p:sp>
        <p:nvSpPr>
          <p:cNvPr name="TextBox 11" id="11"/>
          <p:cNvSpPr txBox="true"/>
          <p:nvPr/>
        </p:nvSpPr>
        <p:spPr>
          <a:xfrm rot="0">
            <a:off x="5126492" y="1181100"/>
            <a:ext cx="8035017" cy="1060451"/>
          </a:xfrm>
          <a:prstGeom prst="rect">
            <a:avLst/>
          </a:prstGeom>
        </p:spPr>
        <p:txBody>
          <a:bodyPr anchor="t" rtlCol="false" tIns="0" lIns="0" bIns="0" rIns="0">
            <a:spAutoFit/>
          </a:bodyPr>
          <a:lstStyle/>
          <a:p>
            <a:pPr algn="ctr">
              <a:lnSpc>
                <a:spcPts val="8000"/>
              </a:lnSpc>
              <a:spcBef>
                <a:spcPct val="0"/>
              </a:spcBef>
            </a:pPr>
            <a:r>
              <a:rPr lang="en-US" sz="8000">
                <a:solidFill>
                  <a:srgbClr val="FFFFFF"/>
                </a:solidFill>
                <a:latin typeface="Montserrat Ultra-Bold"/>
              </a:rPr>
              <a:t>TEXT</a:t>
            </a:r>
          </a:p>
        </p:txBody>
      </p:sp>
      <p:sp>
        <p:nvSpPr>
          <p:cNvPr name="TextBox 12" id="12"/>
          <p:cNvSpPr txBox="true"/>
          <p:nvPr/>
        </p:nvSpPr>
        <p:spPr>
          <a:xfrm rot="0">
            <a:off x="1503488" y="2487241"/>
            <a:ext cx="15281024" cy="860425"/>
          </a:xfrm>
          <a:prstGeom prst="rect">
            <a:avLst/>
          </a:prstGeom>
        </p:spPr>
        <p:txBody>
          <a:bodyPr anchor="t" rtlCol="false" tIns="0" lIns="0" bIns="0" rIns="0">
            <a:spAutoFit/>
          </a:bodyPr>
          <a:lstStyle/>
          <a:p>
            <a:pPr algn="ctr">
              <a:lnSpc>
                <a:spcPts val="3499"/>
              </a:lnSpc>
            </a:pPr>
            <a:r>
              <a:rPr lang="en-US" sz="2499">
                <a:solidFill>
                  <a:srgbClr val="FFFFFF"/>
                </a:solidFill>
                <a:latin typeface="Canva Sans"/>
              </a:rPr>
              <a:t>Lorem ipsum dolor sit amet, consectetur adipiscing elit, sed do eiusmod tempor incididunt ut labore et dolore magna aliqua.</a:t>
            </a:r>
          </a:p>
        </p:txBody>
      </p:sp>
      <p:sp>
        <p:nvSpPr>
          <p:cNvPr name="TextBox 13" id="13"/>
          <p:cNvSpPr txBox="true"/>
          <p:nvPr/>
        </p:nvSpPr>
        <p:spPr>
          <a:xfrm rot="0">
            <a:off x="1266094" y="5934054"/>
            <a:ext cx="3094794" cy="1842135"/>
          </a:xfrm>
          <a:prstGeom prst="rect">
            <a:avLst/>
          </a:prstGeom>
        </p:spPr>
        <p:txBody>
          <a:bodyPr anchor="t" rtlCol="false" tIns="0" lIns="0" bIns="0" rIns="0">
            <a:spAutoFit/>
          </a:bodyPr>
          <a:lstStyle/>
          <a:p>
            <a:pPr>
              <a:lnSpc>
                <a:spcPts val="2940"/>
              </a:lnSpc>
            </a:pPr>
            <a:r>
              <a:rPr lang="en-US" sz="2100">
                <a:solidFill>
                  <a:srgbClr val="000000"/>
                </a:solidFill>
                <a:latin typeface="Canva Sans"/>
              </a:rPr>
              <a:t>Lorem ipsum dolor sit amet, consectetur adipiscing elit, sed do eiusmod tempor.</a:t>
            </a:r>
          </a:p>
          <a:p>
            <a:pPr>
              <a:lnSpc>
                <a:spcPts val="2940"/>
              </a:lnSpc>
            </a:pPr>
          </a:p>
        </p:txBody>
      </p:sp>
      <p:sp>
        <p:nvSpPr>
          <p:cNvPr name="TextBox 14" id="14"/>
          <p:cNvSpPr txBox="true"/>
          <p:nvPr/>
        </p:nvSpPr>
        <p:spPr>
          <a:xfrm rot="0">
            <a:off x="5486433" y="5934054"/>
            <a:ext cx="3094794" cy="1842135"/>
          </a:xfrm>
          <a:prstGeom prst="rect">
            <a:avLst/>
          </a:prstGeom>
        </p:spPr>
        <p:txBody>
          <a:bodyPr anchor="t" rtlCol="false" tIns="0" lIns="0" bIns="0" rIns="0">
            <a:spAutoFit/>
          </a:bodyPr>
          <a:lstStyle/>
          <a:p>
            <a:pPr>
              <a:lnSpc>
                <a:spcPts val="2940"/>
              </a:lnSpc>
            </a:pPr>
            <a:r>
              <a:rPr lang="en-US" sz="2100">
                <a:solidFill>
                  <a:srgbClr val="000000"/>
                </a:solidFill>
                <a:latin typeface="Canva Sans"/>
              </a:rPr>
              <a:t>Lorem ipsum dolor sit amet, consectetur adipiscing elit, sed do eiusmod tempor incididunt.</a:t>
            </a:r>
          </a:p>
        </p:txBody>
      </p:sp>
      <p:sp>
        <p:nvSpPr>
          <p:cNvPr name="TextBox 15" id="15"/>
          <p:cNvSpPr txBox="true"/>
          <p:nvPr/>
        </p:nvSpPr>
        <p:spPr>
          <a:xfrm rot="0">
            <a:off x="9706773" y="5934054"/>
            <a:ext cx="3094794" cy="1842135"/>
          </a:xfrm>
          <a:prstGeom prst="rect">
            <a:avLst/>
          </a:prstGeom>
        </p:spPr>
        <p:txBody>
          <a:bodyPr anchor="t" rtlCol="false" tIns="0" lIns="0" bIns="0" rIns="0">
            <a:spAutoFit/>
          </a:bodyPr>
          <a:lstStyle/>
          <a:p>
            <a:pPr>
              <a:lnSpc>
                <a:spcPts val="2940"/>
              </a:lnSpc>
            </a:pPr>
            <a:r>
              <a:rPr lang="en-US" sz="2100">
                <a:solidFill>
                  <a:srgbClr val="000000"/>
                </a:solidFill>
                <a:latin typeface="Canva Sans"/>
              </a:rPr>
              <a:t>Lorem ipsum dolor sit amet, consectetur adipiscing elit, sed do eiusmod tempor incididunt.</a:t>
            </a:r>
          </a:p>
        </p:txBody>
      </p:sp>
      <p:sp>
        <p:nvSpPr>
          <p:cNvPr name="TextBox 16" id="16"/>
          <p:cNvSpPr txBox="true"/>
          <p:nvPr/>
        </p:nvSpPr>
        <p:spPr>
          <a:xfrm rot="0">
            <a:off x="13927112" y="5934054"/>
            <a:ext cx="3094794" cy="1842135"/>
          </a:xfrm>
          <a:prstGeom prst="rect">
            <a:avLst/>
          </a:prstGeom>
        </p:spPr>
        <p:txBody>
          <a:bodyPr anchor="t" rtlCol="false" tIns="0" lIns="0" bIns="0" rIns="0">
            <a:spAutoFit/>
          </a:bodyPr>
          <a:lstStyle/>
          <a:p>
            <a:pPr>
              <a:lnSpc>
                <a:spcPts val="2940"/>
              </a:lnSpc>
            </a:pPr>
            <a:r>
              <a:rPr lang="en-US" sz="2100">
                <a:solidFill>
                  <a:srgbClr val="000000"/>
                </a:solidFill>
                <a:latin typeface="Canva Sans"/>
              </a:rPr>
              <a:t>Lorem ipsum dolor sit amet, consectetur adipiscing elit, sed do eiusmod tempor incididunt ut.</a:t>
            </a:r>
          </a:p>
        </p:txBody>
      </p:sp>
      <p:sp>
        <p:nvSpPr>
          <p:cNvPr name="TextBox 17" id="17"/>
          <p:cNvSpPr txBox="true"/>
          <p:nvPr/>
        </p:nvSpPr>
        <p:spPr>
          <a:xfrm rot="0">
            <a:off x="1266094" y="4348162"/>
            <a:ext cx="3094794" cy="752476"/>
          </a:xfrm>
          <a:prstGeom prst="rect">
            <a:avLst/>
          </a:prstGeom>
        </p:spPr>
        <p:txBody>
          <a:bodyPr anchor="t" rtlCol="false" tIns="0" lIns="0" bIns="0" rIns="0">
            <a:spAutoFit/>
          </a:bodyPr>
          <a:lstStyle/>
          <a:p>
            <a:pPr algn="ctr">
              <a:lnSpc>
                <a:spcPts val="6299"/>
              </a:lnSpc>
            </a:pPr>
            <a:r>
              <a:rPr lang="en-US" sz="4499">
                <a:solidFill>
                  <a:srgbClr val="19598D"/>
                </a:solidFill>
                <a:latin typeface="Montserrat Bold"/>
              </a:rPr>
              <a:t>Goals 1</a:t>
            </a:r>
          </a:p>
        </p:txBody>
      </p:sp>
      <p:sp>
        <p:nvSpPr>
          <p:cNvPr name="TextBox 18" id="18"/>
          <p:cNvSpPr txBox="true"/>
          <p:nvPr/>
        </p:nvSpPr>
        <p:spPr>
          <a:xfrm rot="0">
            <a:off x="5486433" y="4348162"/>
            <a:ext cx="3094794" cy="752476"/>
          </a:xfrm>
          <a:prstGeom prst="rect">
            <a:avLst/>
          </a:prstGeom>
        </p:spPr>
        <p:txBody>
          <a:bodyPr anchor="t" rtlCol="false" tIns="0" lIns="0" bIns="0" rIns="0">
            <a:spAutoFit/>
          </a:bodyPr>
          <a:lstStyle/>
          <a:p>
            <a:pPr algn="ctr">
              <a:lnSpc>
                <a:spcPts val="6299"/>
              </a:lnSpc>
            </a:pPr>
            <a:r>
              <a:rPr lang="en-US" sz="4499">
                <a:solidFill>
                  <a:srgbClr val="19598D"/>
                </a:solidFill>
                <a:latin typeface="Montserrat Bold"/>
              </a:rPr>
              <a:t>Goals 2</a:t>
            </a:r>
          </a:p>
        </p:txBody>
      </p:sp>
      <p:sp>
        <p:nvSpPr>
          <p:cNvPr name="TextBox 19" id="19"/>
          <p:cNvSpPr txBox="true"/>
          <p:nvPr/>
        </p:nvSpPr>
        <p:spPr>
          <a:xfrm rot="0">
            <a:off x="9706773" y="4348162"/>
            <a:ext cx="3094794" cy="752476"/>
          </a:xfrm>
          <a:prstGeom prst="rect">
            <a:avLst/>
          </a:prstGeom>
        </p:spPr>
        <p:txBody>
          <a:bodyPr anchor="t" rtlCol="false" tIns="0" lIns="0" bIns="0" rIns="0">
            <a:spAutoFit/>
          </a:bodyPr>
          <a:lstStyle/>
          <a:p>
            <a:pPr algn="ctr">
              <a:lnSpc>
                <a:spcPts val="6299"/>
              </a:lnSpc>
            </a:pPr>
            <a:r>
              <a:rPr lang="en-US" sz="4499">
                <a:solidFill>
                  <a:srgbClr val="19598D"/>
                </a:solidFill>
                <a:latin typeface="Montserrat Bold"/>
              </a:rPr>
              <a:t>Goals 3</a:t>
            </a:r>
          </a:p>
        </p:txBody>
      </p:sp>
      <p:sp>
        <p:nvSpPr>
          <p:cNvPr name="TextBox 20" id="20"/>
          <p:cNvSpPr txBox="true"/>
          <p:nvPr/>
        </p:nvSpPr>
        <p:spPr>
          <a:xfrm rot="0">
            <a:off x="13927112" y="4348162"/>
            <a:ext cx="3094794" cy="752476"/>
          </a:xfrm>
          <a:prstGeom prst="rect">
            <a:avLst/>
          </a:prstGeom>
        </p:spPr>
        <p:txBody>
          <a:bodyPr anchor="t" rtlCol="false" tIns="0" lIns="0" bIns="0" rIns="0">
            <a:spAutoFit/>
          </a:bodyPr>
          <a:lstStyle/>
          <a:p>
            <a:pPr algn="ctr">
              <a:lnSpc>
                <a:spcPts val="6299"/>
              </a:lnSpc>
            </a:pPr>
            <a:r>
              <a:rPr lang="en-US" sz="4499">
                <a:solidFill>
                  <a:srgbClr val="19598D"/>
                </a:solidFill>
                <a:latin typeface="Montserrat Bold"/>
              </a:rPr>
              <a:t>Goals 4</a:t>
            </a:r>
          </a:p>
        </p:txBody>
      </p:sp>
      <p:sp>
        <p:nvSpPr>
          <p:cNvPr name="AutoShape 21" id="21"/>
          <p:cNvSpPr/>
          <p:nvPr/>
        </p:nvSpPr>
        <p:spPr>
          <a:xfrm rot="0">
            <a:off x="1266094" y="5481276"/>
            <a:ext cx="3094794" cy="0"/>
          </a:xfrm>
          <a:prstGeom prst="line">
            <a:avLst/>
          </a:prstGeom>
          <a:ln cap="rnd" w="19050">
            <a:solidFill>
              <a:srgbClr val="000000"/>
            </a:solidFill>
            <a:prstDash val="solid"/>
            <a:headEnd type="none" len="sm" w="sm"/>
            <a:tailEnd type="none" len="sm" w="sm"/>
          </a:ln>
        </p:spPr>
      </p:sp>
      <p:sp>
        <p:nvSpPr>
          <p:cNvPr name="AutoShape 22" id="22"/>
          <p:cNvSpPr/>
          <p:nvPr/>
        </p:nvSpPr>
        <p:spPr>
          <a:xfrm rot="0">
            <a:off x="5486433" y="5481276"/>
            <a:ext cx="3094794" cy="0"/>
          </a:xfrm>
          <a:prstGeom prst="line">
            <a:avLst/>
          </a:prstGeom>
          <a:ln cap="rnd" w="19050">
            <a:solidFill>
              <a:srgbClr val="000000"/>
            </a:solidFill>
            <a:prstDash val="solid"/>
            <a:headEnd type="none" len="sm" w="sm"/>
            <a:tailEnd type="none" len="sm" w="sm"/>
          </a:ln>
        </p:spPr>
      </p:sp>
      <p:sp>
        <p:nvSpPr>
          <p:cNvPr name="AutoShape 23" id="23"/>
          <p:cNvSpPr/>
          <p:nvPr/>
        </p:nvSpPr>
        <p:spPr>
          <a:xfrm rot="0">
            <a:off x="9706773" y="5481276"/>
            <a:ext cx="3094794" cy="0"/>
          </a:xfrm>
          <a:prstGeom prst="line">
            <a:avLst/>
          </a:prstGeom>
          <a:ln cap="rnd" w="19050">
            <a:solidFill>
              <a:srgbClr val="000000"/>
            </a:solidFill>
            <a:prstDash val="solid"/>
            <a:headEnd type="none" len="sm" w="sm"/>
            <a:tailEnd type="none" len="sm" w="sm"/>
          </a:ln>
        </p:spPr>
      </p:sp>
      <p:sp>
        <p:nvSpPr>
          <p:cNvPr name="AutoShape 24" id="24"/>
          <p:cNvSpPr/>
          <p:nvPr/>
        </p:nvSpPr>
        <p:spPr>
          <a:xfrm rot="0">
            <a:off x="13927112" y="5481276"/>
            <a:ext cx="3094794" cy="0"/>
          </a:xfrm>
          <a:prstGeom prst="line">
            <a:avLst/>
          </a:prstGeom>
          <a:ln cap="rnd" w="19050">
            <a:solidFill>
              <a:srgbClr val="000000"/>
            </a:solidFill>
            <a:prstDash val="solid"/>
            <a:headEnd type="none" len="sm" w="sm"/>
            <a:tailEnd type="none" len="sm" w="sm"/>
          </a:ln>
        </p:spPr>
      </p:sp>
      <p:sp>
        <p:nvSpPr>
          <p:cNvPr name="Freeform 25" id="25"/>
          <p:cNvSpPr/>
          <p:nvPr/>
        </p:nvSpPr>
        <p:spPr>
          <a:xfrm flipH="false" flipV="false" rot="0">
            <a:off x="16377677" y="923192"/>
            <a:ext cx="844062" cy="211015"/>
          </a:xfrm>
          <a:custGeom>
            <a:avLst/>
            <a:gdLst/>
            <a:ahLst/>
            <a:cxnLst/>
            <a:rect r="r" b="b" t="t" l="l"/>
            <a:pathLst>
              <a:path h="211015" w="844062">
                <a:moveTo>
                  <a:pt x="0" y="0"/>
                </a:moveTo>
                <a:lnTo>
                  <a:pt x="844062" y="0"/>
                </a:lnTo>
                <a:lnTo>
                  <a:pt x="844062" y="211016"/>
                </a:lnTo>
                <a:lnTo>
                  <a:pt x="0" y="211016"/>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26" id="26"/>
          <p:cNvSpPr/>
          <p:nvPr/>
        </p:nvSpPr>
        <p:spPr>
          <a:xfrm flipH="false" flipV="false" rot="-10800000">
            <a:off x="1028700" y="923192"/>
            <a:ext cx="844062" cy="211015"/>
          </a:xfrm>
          <a:custGeom>
            <a:avLst/>
            <a:gdLst/>
            <a:ahLst/>
            <a:cxnLst/>
            <a:rect r="r" b="b" t="t" l="l"/>
            <a:pathLst>
              <a:path h="211015" w="844062">
                <a:moveTo>
                  <a:pt x="0" y="0"/>
                </a:moveTo>
                <a:lnTo>
                  <a:pt x="844062" y="0"/>
                </a:lnTo>
                <a:lnTo>
                  <a:pt x="844062" y="211016"/>
                </a:lnTo>
                <a:lnTo>
                  <a:pt x="0" y="211016"/>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AutoShape 27" id="27"/>
          <p:cNvSpPr/>
          <p:nvPr/>
        </p:nvSpPr>
        <p:spPr>
          <a:xfrm rot="23662">
            <a:off x="13861144" y="1014412"/>
            <a:ext cx="2075766" cy="0"/>
          </a:xfrm>
          <a:prstGeom prst="line">
            <a:avLst/>
          </a:prstGeom>
          <a:ln cap="rnd" w="28575">
            <a:solidFill>
              <a:srgbClr val="FFFFFF">
                <a:alpha val="74902"/>
              </a:srgbClr>
            </a:solidFill>
            <a:prstDash val="solid"/>
            <a:headEnd type="none" len="sm" w="sm"/>
            <a:tailEnd type="none" len="sm" w="sm"/>
          </a:ln>
        </p:spPr>
      </p:sp>
      <p:sp>
        <p:nvSpPr>
          <p:cNvPr name="AutoShape 28" id="28"/>
          <p:cNvSpPr/>
          <p:nvPr/>
        </p:nvSpPr>
        <p:spPr>
          <a:xfrm rot="-10776337">
            <a:off x="2313529" y="1014413"/>
            <a:ext cx="2075766" cy="0"/>
          </a:xfrm>
          <a:prstGeom prst="line">
            <a:avLst/>
          </a:prstGeom>
          <a:ln cap="rnd" w="28575">
            <a:solidFill>
              <a:srgbClr val="FFFFFF">
                <a:alpha val="74902"/>
              </a:srgbClr>
            </a:solidFill>
            <a:prstDash val="solid"/>
            <a:headEnd type="none" len="sm" w="sm"/>
            <a:tailEnd type="none" len="sm" w="sm"/>
          </a:ln>
        </p:spPr>
      </p:sp>
      <p:sp>
        <p:nvSpPr>
          <p:cNvPr name="AutoShape 29" id="29"/>
          <p:cNvSpPr/>
          <p:nvPr/>
        </p:nvSpPr>
        <p:spPr>
          <a:xfrm rot="0">
            <a:off x="-282420" y="9096375"/>
            <a:ext cx="18852841" cy="0"/>
          </a:xfrm>
          <a:prstGeom prst="line">
            <a:avLst/>
          </a:prstGeom>
          <a:ln cap="rnd" w="28575">
            <a:solidFill>
              <a:srgbClr val="D9D9D9"/>
            </a:solidFill>
            <a:prstDash val="solid"/>
            <a:headEnd type="none" len="sm" w="sm"/>
            <a:tailEnd type="none" len="sm" w="sm"/>
          </a:ln>
        </p:spPr>
      </p:sp>
      <p:sp>
        <p:nvSpPr>
          <p:cNvPr name="Freeform 30" id="30"/>
          <p:cNvSpPr/>
          <p:nvPr/>
        </p:nvSpPr>
        <p:spPr>
          <a:xfrm flipH="false" flipV="false" rot="0">
            <a:off x="14689243" y="9448800"/>
            <a:ext cx="2976327" cy="468356"/>
          </a:xfrm>
          <a:custGeom>
            <a:avLst/>
            <a:gdLst/>
            <a:ahLst/>
            <a:cxnLst/>
            <a:rect r="r" b="b" t="t" l="l"/>
            <a:pathLst>
              <a:path h="468356" w="2976327">
                <a:moveTo>
                  <a:pt x="0" y="0"/>
                </a:moveTo>
                <a:lnTo>
                  <a:pt x="2976326" y="0"/>
                </a:lnTo>
                <a:lnTo>
                  <a:pt x="2976326" y="468356"/>
                </a:lnTo>
                <a:lnTo>
                  <a:pt x="0" y="468356"/>
                </a:lnTo>
                <a:lnTo>
                  <a:pt x="0" y="0"/>
                </a:lnTo>
                <a:close/>
              </a:path>
            </a:pathLst>
          </a:custGeom>
          <a:blipFill>
            <a:blip r:embed="rId4"/>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9150412" y="257789"/>
            <a:ext cx="8858047" cy="8989900"/>
          </a:xfrm>
          <a:prstGeom prst="rect">
            <a:avLst/>
          </a:prstGeom>
        </p:spPr>
      </p:pic>
      <p:sp>
        <p:nvSpPr>
          <p:cNvPr name="AutoShape 3" id="3"/>
          <p:cNvSpPr/>
          <p:nvPr/>
        </p:nvSpPr>
        <p:spPr>
          <a:xfrm rot="0">
            <a:off x="-282420" y="9286875"/>
            <a:ext cx="18852841" cy="0"/>
          </a:xfrm>
          <a:prstGeom prst="line">
            <a:avLst/>
          </a:prstGeom>
          <a:ln cap="rnd" w="28575">
            <a:solidFill>
              <a:srgbClr val="D9D9D9"/>
            </a:solidFill>
            <a:prstDash val="solid"/>
            <a:headEnd type="none" len="sm" w="sm"/>
            <a:tailEnd type="none" len="sm" w="sm"/>
          </a:ln>
        </p:spPr>
      </p:sp>
      <p:sp>
        <p:nvSpPr>
          <p:cNvPr name="Freeform 4" id="4"/>
          <p:cNvSpPr/>
          <p:nvPr/>
        </p:nvSpPr>
        <p:spPr>
          <a:xfrm flipH="false" flipV="false" rot="-5400000">
            <a:off x="215412" y="1249973"/>
            <a:ext cx="844062" cy="211015"/>
          </a:xfrm>
          <a:custGeom>
            <a:avLst/>
            <a:gdLst/>
            <a:ahLst/>
            <a:cxnLst/>
            <a:rect r="r" b="b" t="t" l="l"/>
            <a:pathLst>
              <a:path h="211015" w="844062">
                <a:moveTo>
                  <a:pt x="0" y="0"/>
                </a:moveTo>
                <a:lnTo>
                  <a:pt x="844061" y="0"/>
                </a:lnTo>
                <a:lnTo>
                  <a:pt x="844061" y="211015"/>
                </a:lnTo>
                <a:lnTo>
                  <a:pt x="0" y="211015"/>
                </a:lnTo>
                <a:lnTo>
                  <a:pt x="0" y="0"/>
                </a:lnTo>
                <a:close/>
              </a:path>
            </a:pathLst>
          </a:custGeom>
          <a:blipFill>
            <a:blip r:embed="rId3">
              <a:alphaModFix amt="75000"/>
              <a:extLst>
                <a:ext uri="{96DAC541-7B7A-43D3-8B79-37D633B846F1}">
                  <asvg:svgBlip xmlns:asvg="http://schemas.microsoft.com/office/drawing/2016/SVG/main" r:embed="rId4"/>
                </a:ext>
              </a:extLst>
            </a:blip>
            <a:stretch>
              <a:fillRect l="0" t="0" r="0" b="0"/>
            </a:stretch>
          </a:blipFill>
        </p:spPr>
      </p:sp>
      <p:sp>
        <p:nvSpPr>
          <p:cNvPr name="AutoShape 5" id="5"/>
          <p:cNvSpPr/>
          <p:nvPr/>
        </p:nvSpPr>
        <p:spPr>
          <a:xfrm rot="-5376337">
            <a:off x="-400441" y="3241875"/>
            <a:ext cx="2075766" cy="0"/>
          </a:xfrm>
          <a:prstGeom prst="line">
            <a:avLst/>
          </a:prstGeom>
          <a:ln cap="rnd" w="28575">
            <a:solidFill>
              <a:srgbClr val="D9D9D9">
                <a:alpha val="74902"/>
              </a:srgbClr>
            </a:solidFill>
            <a:prstDash val="solid"/>
            <a:headEnd type="none" len="sm" w="sm"/>
            <a:tailEnd type="none" len="sm" w="sm"/>
          </a:ln>
        </p:spPr>
      </p:sp>
      <p:sp>
        <p:nvSpPr>
          <p:cNvPr name="TextBox 6" id="6"/>
          <p:cNvSpPr txBox="true"/>
          <p:nvPr/>
        </p:nvSpPr>
        <p:spPr>
          <a:xfrm rot="0">
            <a:off x="1360438" y="2084855"/>
            <a:ext cx="6308824" cy="1060451"/>
          </a:xfrm>
          <a:prstGeom prst="rect">
            <a:avLst/>
          </a:prstGeom>
        </p:spPr>
        <p:txBody>
          <a:bodyPr anchor="t" rtlCol="false" tIns="0" lIns="0" bIns="0" rIns="0">
            <a:spAutoFit/>
          </a:bodyPr>
          <a:lstStyle/>
          <a:p>
            <a:pPr>
              <a:lnSpc>
                <a:spcPts val="8000"/>
              </a:lnSpc>
              <a:spcBef>
                <a:spcPct val="0"/>
              </a:spcBef>
            </a:pPr>
            <a:r>
              <a:rPr lang="en-US" sz="8000">
                <a:solidFill>
                  <a:srgbClr val="22417C"/>
                </a:solidFill>
                <a:latin typeface="Montserrat Ultra-Bold"/>
              </a:rPr>
              <a:t>A</a:t>
            </a:r>
            <a:r>
              <a:rPr lang="en-US" sz="8000">
                <a:solidFill>
                  <a:srgbClr val="22417C"/>
                </a:solidFill>
                <a:latin typeface="Montserrat Ultra-Bold"/>
              </a:rPr>
              <a:t>nalysis</a:t>
            </a:r>
          </a:p>
        </p:txBody>
      </p:sp>
      <p:sp>
        <p:nvSpPr>
          <p:cNvPr name="TextBox 7" id="7"/>
          <p:cNvSpPr txBox="true"/>
          <p:nvPr/>
        </p:nvSpPr>
        <p:spPr>
          <a:xfrm rot="0">
            <a:off x="1360438" y="3559175"/>
            <a:ext cx="6308824" cy="4365625"/>
          </a:xfrm>
          <a:prstGeom prst="rect">
            <a:avLst/>
          </a:prstGeom>
        </p:spPr>
        <p:txBody>
          <a:bodyPr anchor="t" rtlCol="false" tIns="0" lIns="0" bIns="0" rIns="0">
            <a:spAutoFit/>
          </a:bodyPr>
          <a:lstStyle/>
          <a:p>
            <a:pPr>
              <a:lnSpc>
                <a:spcPts val="3499"/>
              </a:lnSpc>
            </a:pPr>
            <a:r>
              <a:rPr lang="en-US" sz="2499">
                <a:solidFill>
                  <a:srgbClr val="000000"/>
                </a:solidFill>
                <a:latin typeface="Canva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nSpc>
                <a:spcPts val="3499"/>
              </a:lnSpc>
            </a:pPr>
          </a:p>
        </p:txBody>
      </p:sp>
      <p:sp>
        <p:nvSpPr>
          <p:cNvPr name="Freeform 8" id="8"/>
          <p:cNvSpPr/>
          <p:nvPr/>
        </p:nvSpPr>
        <p:spPr>
          <a:xfrm flipH="false" flipV="false" rot="0">
            <a:off x="14689243" y="9448800"/>
            <a:ext cx="2976327" cy="468356"/>
          </a:xfrm>
          <a:custGeom>
            <a:avLst/>
            <a:gdLst/>
            <a:ahLst/>
            <a:cxnLst/>
            <a:rect r="r" b="b" t="t" l="l"/>
            <a:pathLst>
              <a:path h="468356" w="2976327">
                <a:moveTo>
                  <a:pt x="0" y="0"/>
                </a:moveTo>
                <a:lnTo>
                  <a:pt x="2976326" y="0"/>
                </a:lnTo>
                <a:lnTo>
                  <a:pt x="2976326" y="468356"/>
                </a:lnTo>
                <a:lnTo>
                  <a:pt x="0" y="468356"/>
                </a:lnTo>
                <a:lnTo>
                  <a:pt x="0" y="0"/>
                </a:lnTo>
                <a:close/>
              </a:path>
            </a:pathLst>
          </a:custGeom>
          <a:blipFill>
            <a:blip r:embed="rId5"/>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282420" y="9286875"/>
            <a:ext cx="18852841" cy="0"/>
          </a:xfrm>
          <a:prstGeom prst="line">
            <a:avLst/>
          </a:prstGeom>
          <a:ln cap="rnd" w="28575">
            <a:solidFill>
              <a:srgbClr val="D9D9D9"/>
            </a:solidFill>
            <a:prstDash val="solid"/>
            <a:headEnd type="none" len="sm" w="sm"/>
            <a:tailEnd type="none" len="sm" w="sm"/>
          </a:ln>
        </p:spPr>
      </p:sp>
      <p:sp>
        <p:nvSpPr>
          <p:cNvPr name="Freeform 3" id="3"/>
          <p:cNvSpPr/>
          <p:nvPr/>
        </p:nvSpPr>
        <p:spPr>
          <a:xfrm flipH="false" flipV="false" rot="-5400000">
            <a:off x="16942777" y="1345223"/>
            <a:ext cx="844062" cy="211015"/>
          </a:xfrm>
          <a:custGeom>
            <a:avLst/>
            <a:gdLst/>
            <a:ahLst/>
            <a:cxnLst/>
            <a:rect r="r" b="b" t="t" l="l"/>
            <a:pathLst>
              <a:path h="211015" w="844062">
                <a:moveTo>
                  <a:pt x="0" y="0"/>
                </a:moveTo>
                <a:lnTo>
                  <a:pt x="844061" y="0"/>
                </a:lnTo>
                <a:lnTo>
                  <a:pt x="844061"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501162" y="2534729"/>
            <a:ext cx="844062" cy="211015"/>
          </a:xfrm>
          <a:custGeom>
            <a:avLst/>
            <a:gdLst/>
            <a:ahLst/>
            <a:cxnLst/>
            <a:rect r="r" b="b" t="t" l="l"/>
            <a:pathLst>
              <a:path h="211015" w="844062">
                <a:moveTo>
                  <a:pt x="0" y="0"/>
                </a:moveTo>
                <a:lnTo>
                  <a:pt x="844061" y="0"/>
                </a:lnTo>
                <a:lnTo>
                  <a:pt x="844061"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AutoShape 5" id="5"/>
          <p:cNvSpPr/>
          <p:nvPr/>
        </p:nvSpPr>
        <p:spPr>
          <a:xfrm rot="-5376337">
            <a:off x="16326925" y="3337125"/>
            <a:ext cx="2075766" cy="0"/>
          </a:xfrm>
          <a:prstGeom prst="line">
            <a:avLst/>
          </a:prstGeom>
          <a:ln cap="rnd" w="28575">
            <a:solidFill>
              <a:srgbClr val="D9D9D9">
                <a:alpha val="74902"/>
              </a:srgbClr>
            </a:solidFill>
            <a:prstDash val="solid"/>
            <a:headEnd type="none" len="sm" w="sm"/>
            <a:tailEnd type="none" len="sm" w="sm"/>
          </a:ln>
        </p:spPr>
      </p:sp>
      <p:sp>
        <p:nvSpPr>
          <p:cNvPr name="AutoShape 6" id="6"/>
          <p:cNvSpPr/>
          <p:nvPr/>
        </p:nvSpPr>
        <p:spPr>
          <a:xfrm rot="-5376337">
            <a:off x="-114691" y="4526630"/>
            <a:ext cx="2075766" cy="0"/>
          </a:xfrm>
          <a:prstGeom prst="line">
            <a:avLst/>
          </a:prstGeom>
          <a:ln cap="rnd" w="28575">
            <a:solidFill>
              <a:srgbClr val="D9D9D9">
                <a:alpha val="74902"/>
              </a:srgbClr>
            </a:solidFill>
            <a:prstDash val="solid"/>
            <a:headEnd type="none" len="sm" w="sm"/>
            <a:tailEnd type="none" len="sm" w="sm"/>
          </a:ln>
        </p:spPr>
      </p:sp>
      <p:sp>
        <p:nvSpPr>
          <p:cNvPr name="AutoShape 7" id="7"/>
          <p:cNvSpPr/>
          <p:nvPr/>
        </p:nvSpPr>
        <p:spPr>
          <a:xfrm rot="0">
            <a:off x="1548907" y="3566958"/>
            <a:ext cx="7604618" cy="2649358"/>
          </a:xfrm>
          <a:prstGeom prst="rect">
            <a:avLst/>
          </a:prstGeom>
          <a:solidFill>
            <a:srgbClr val="000000">
              <a:alpha val="11765"/>
            </a:srgbClr>
          </a:solidFill>
        </p:spPr>
      </p:sp>
      <p:sp>
        <p:nvSpPr>
          <p:cNvPr name="AutoShape 8" id="8"/>
          <p:cNvSpPr/>
          <p:nvPr/>
        </p:nvSpPr>
        <p:spPr>
          <a:xfrm rot="0">
            <a:off x="1548907" y="6515759"/>
            <a:ext cx="7604618" cy="2649358"/>
          </a:xfrm>
          <a:prstGeom prst="rect">
            <a:avLst/>
          </a:prstGeom>
          <a:solidFill>
            <a:srgbClr val="000000">
              <a:alpha val="11765"/>
            </a:srgbClr>
          </a:solidFill>
        </p:spPr>
      </p:sp>
      <p:sp>
        <p:nvSpPr>
          <p:cNvPr name="AutoShape 9" id="9"/>
          <p:cNvSpPr/>
          <p:nvPr/>
        </p:nvSpPr>
        <p:spPr>
          <a:xfrm rot="0">
            <a:off x="9396184" y="3566958"/>
            <a:ext cx="7604618" cy="2649358"/>
          </a:xfrm>
          <a:prstGeom prst="rect">
            <a:avLst/>
          </a:prstGeom>
          <a:solidFill>
            <a:srgbClr val="000000">
              <a:alpha val="11765"/>
            </a:srgbClr>
          </a:solidFill>
        </p:spPr>
      </p:sp>
      <p:sp>
        <p:nvSpPr>
          <p:cNvPr name="AutoShape 10" id="10"/>
          <p:cNvSpPr/>
          <p:nvPr/>
        </p:nvSpPr>
        <p:spPr>
          <a:xfrm rot="0">
            <a:off x="9396184" y="6515759"/>
            <a:ext cx="7604618" cy="2649358"/>
          </a:xfrm>
          <a:prstGeom prst="rect">
            <a:avLst/>
          </a:prstGeom>
          <a:solidFill>
            <a:srgbClr val="000000">
              <a:alpha val="11765"/>
            </a:srgbClr>
          </a:solidFill>
        </p:spPr>
      </p:sp>
      <p:sp>
        <p:nvSpPr>
          <p:cNvPr name="AutoShape 11" id="11"/>
          <p:cNvSpPr/>
          <p:nvPr/>
        </p:nvSpPr>
        <p:spPr>
          <a:xfrm rot="0">
            <a:off x="1418053" y="3445811"/>
            <a:ext cx="7604618" cy="2649358"/>
          </a:xfrm>
          <a:prstGeom prst="rect">
            <a:avLst/>
          </a:prstGeom>
          <a:solidFill>
            <a:srgbClr val="22417C"/>
          </a:solidFill>
        </p:spPr>
      </p:sp>
      <p:sp>
        <p:nvSpPr>
          <p:cNvPr name="AutoShape 12" id="12"/>
          <p:cNvSpPr/>
          <p:nvPr/>
        </p:nvSpPr>
        <p:spPr>
          <a:xfrm rot="0">
            <a:off x="1418053" y="6394612"/>
            <a:ext cx="7604618" cy="2649358"/>
          </a:xfrm>
          <a:prstGeom prst="rect">
            <a:avLst/>
          </a:prstGeom>
          <a:solidFill>
            <a:srgbClr val="22417C"/>
          </a:solidFill>
        </p:spPr>
      </p:sp>
      <p:sp>
        <p:nvSpPr>
          <p:cNvPr name="AutoShape 13" id="13"/>
          <p:cNvSpPr/>
          <p:nvPr/>
        </p:nvSpPr>
        <p:spPr>
          <a:xfrm rot="0">
            <a:off x="9265329" y="3445811"/>
            <a:ext cx="7604618" cy="2649358"/>
          </a:xfrm>
          <a:prstGeom prst="rect">
            <a:avLst/>
          </a:prstGeom>
          <a:solidFill>
            <a:srgbClr val="22417C"/>
          </a:solidFill>
        </p:spPr>
      </p:sp>
      <p:sp>
        <p:nvSpPr>
          <p:cNvPr name="AutoShape 14" id="14"/>
          <p:cNvSpPr/>
          <p:nvPr/>
        </p:nvSpPr>
        <p:spPr>
          <a:xfrm rot="0">
            <a:off x="9265329" y="6394612"/>
            <a:ext cx="7604618" cy="2649358"/>
          </a:xfrm>
          <a:prstGeom prst="rect">
            <a:avLst/>
          </a:prstGeom>
          <a:solidFill>
            <a:srgbClr val="22417C"/>
          </a:solidFill>
        </p:spPr>
      </p:sp>
      <p:sp>
        <p:nvSpPr>
          <p:cNvPr name="TextBox 15" id="15"/>
          <p:cNvSpPr txBox="true"/>
          <p:nvPr/>
        </p:nvSpPr>
        <p:spPr>
          <a:xfrm rot="0">
            <a:off x="2724915" y="1181100"/>
            <a:ext cx="12838170" cy="1060451"/>
          </a:xfrm>
          <a:prstGeom prst="rect">
            <a:avLst/>
          </a:prstGeom>
        </p:spPr>
        <p:txBody>
          <a:bodyPr anchor="t" rtlCol="false" tIns="0" lIns="0" bIns="0" rIns="0">
            <a:spAutoFit/>
          </a:bodyPr>
          <a:lstStyle/>
          <a:p>
            <a:pPr algn="ctr">
              <a:lnSpc>
                <a:spcPts val="8000"/>
              </a:lnSpc>
              <a:spcBef>
                <a:spcPct val="0"/>
              </a:spcBef>
            </a:pPr>
            <a:r>
              <a:rPr lang="en-US" sz="8000">
                <a:solidFill>
                  <a:srgbClr val="22417C"/>
                </a:solidFill>
                <a:latin typeface="Montserrat Ultra-Bold"/>
              </a:rPr>
              <a:t>Financial Plan </a:t>
            </a:r>
          </a:p>
        </p:txBody>
      </p:sp>
      <p:sp>
        <p:nvSpPr>
          <p:cNvPr name="TextBox 16" id="16"/>
          <p:cNvSpPr txBox="true"/>
          <p:nvPr/>
        </p:nvSpPr>
        <p:spPr>
          <a:xfrm rot="0">
            <a:off x="9641401" y="4838765"/>
            <a:ext cx="6852475" cy="763270"/>
          </a:xfrm>
          <a:prstGeom prst="rect">
            <a:avLst/>
          </a:prstGeom>
        </p:spPr>
        <p:txBody>
          <a:bodyPr anchor="t" rtlCol="false" tIns="0" lIns="0" bIns="0" rIns="0">
            <a:spAutoFit/>
          </a:bodyPr>
          <a:lstStyle/>
          <a:p>
            <a:pPr algn="ctr" marL="0" indent="0" lvl="0">
              <a:lnSpc>
                <a:spcPts val="3080"/>
              </a:lnSpc>
              <a:spcBef>
                <a:spcPct val="0"/>
              </a:spcBef>
            </a:pPr>
            <a:r>
              <a:rPr lang="en-US" sz="2200">
                <a:solidFill>
                  <a:srgbClr val="FFFFFF"/>
                </a:solidFill>
                <a:latin typeface="Canva Sans"/>
              </a:rPr>
              <a:t>Lorem ipsum dolor sit amet, consectetur adipiscing elit, sed do eiusmod .</a:t>
            </a:r>
          </a:p>
        </p:txBody>
      </p:sp>
      <p:sp>
        <p:nvSpPr>
          <p:cNvPr name="TextBox 17" id="17"/>
          <p:cNvSpPr txBox="true"/>
          <p:nvPr/>
        </p:nvSpPr>
        <p:spPr>
          <a:xfrm rot="0">
            <a:off x="9958907" y="3872863"/>
            <a:ext cx="6217463" cy="762000"/>
          </a:xfrm>
          <a:prstGeom prst="rect">
            <a:avLst/>
          </a:prstGeom>
        </p:spPr>
        <p:txBody>
          <a:bodyPr anchor="t" rtlCol="false" tIns="0" lIns="0" bIns="0" rIns="0">
            <a:spAutoFit/>
          </a:bodyPr>
          <a:lstStyle/>
          <a:p>
            <a:pPr algn="ctr" marL="0" indent="0" lvl="0">
              <a:lnSpc>
                <a:spcPts val="6299"/>
              </a:lnSpc>
              <a:spcBef>
                <a:spcPct val="0"/>
              </a:spcBef>
            </a:pPr>
            <a:r>
              <a:rPr lang="en-US" sz="4500">
                <a:solidFill>
                  <a:srgbClr val="FFFFFF"/>
                </a:solidFill>
                <a:latin typeface="Montserrat Bold"/>
              </a:rPr>
              <a:t>A</a:t>
            </a:r>
            <a:r>
              <a:rPr lang="en-US" sz="4500" u="none">
                <a:solidFill>
                  <a:srgbClr val="FFFFFF"/>
                </a:solidFill>
                <a:latin typeface="Montserrat Bold"/>
              </a:rPr>
              <a:t>chieving Goals</a:t>
            </a:r>
          </a:p>
        </p:txBody>
      </p:sp>
      <p:sp>
        <p:nvSpPr>
          <p:cNvPr name="TextBox 18" id="18"/>
          <p:cNvSpPr txBox="true"/>
          <p:nvPr/>
        </p:nvSpPr>
        <p:spPr>
          <a:xfrm rot="0">
            <a:off x="1820583" y="4829241"/>
            <a:ext cx="6799557" cy="763270"/>
          </a:xfrm>
          <a:prstGeom prst="rect">
            <a:avLst/>
          </a:prstGeom>
        </p:spPr>
        <p:txBody>
          <a:bodyPr anchor="t" rtlCol="false" tIns="0" lIns="0" bIns="0" rIns="0">
            <a:spAutoFit/>
          </a:bodyPr>
          <a:lstStyle/>
          <a:p>
            <a:pPr algn="ctr" marL="0" indent="0" lvl="0">
              <a:lnSpc>
                <a:spcPts val="3080"/>
              </a:lnSpc>
              <a:spcBef>
                <a:spcPct val="0"/>
              </a:spcBef>
            </a:pPr>
            <a:r>
              <a:rPr lang="en-US" sz="2200">
                <a:solidFill>
                  <a:srgbClr val="FFFFFF"/>
                </a:solidFill>
                <a:latin typeface="Canva Sans"/>
              </a:rPr>
              <a:t>Lorem ipsum dolor sit amet, consectetur adipiscing elit, sed do eiusmod .</a:t>
            </a:r>
          </a:p>
        </p:txBody>
      </p:sp>
      <p:sp>
        <p:nvSpPr>
          <p:cNvPr name="TextBox 19" id="19"/>
          <p:cNvSpPr txBox="true"/>
          <p:nvPr/>
        </p:nvSpPr>
        <p:spPr>
          <a:xfrm rot="0">
            <a:off x="2111630" y="3872863"/>
            <a:ext cx="6217463" cy="762000"/>
          </a:xfrm>
          <a:prstGeom prst="rect">
            <a:avLst/>
          </a:prstGeom>
        </p:spPr>
        <p:txBody>
          <a:bodyPr anchor="t" rtlCol="false" tIns="0" lIns="0" bIns="0" rIns="0">
            <a:spAutoFit/>
          </a:bodyPr>
          <a:lstStyle/>
          <a:p>
            <a:pPr algn="ctr" marL="0" indent="0" lvl="0">
              <a:lnSpc>
                <a:spcPts val="6299"/>
              </a:lnSpc>
              <a:spcBef>
                <a:spcPct val="0"/>
              </a:spcBef>
            </a:pPr>
            <a:r>
              <a:rPr lang="en-US" sz="4500" u="none">
                <a:solidFill>
                  <a:srgbClr val="FFFFFF"/>
                </a:solidFill>
                <a:latin typeface="Montserrat Bold"/>
              </a:rPr>
              <a:t>Evaluating Finances</a:t>
            </a:r>
          </a:p>
        </p:txBody>
      </p:sp>
      <p:sp>
        <p:nvSpPr>
          <p:cNvPr name="TextBox 20" id="20"/>
          <p:cNvSpPr txBox="true"/>
          <p:nvPr/>
        </p:nvSpPr>
        <p:spPr>
          <a:xfrm rot="0">
            <a:off x="9641401" y="7782804"/>
            <a:ext cx="6852475" cy="763270"/>
          </a:xfrm>
          <a:prstGeom prst="rect">
            <a:avLst/>
          </a:prstGeom>
        </p:spPr>
        <p:txBody>
          <a:bodyPr anchor="t" rtlCol="false" tIns="0" lIns="0" bIns="0" rIns="0">
            <a:spAutoFit/>
          </a:bodyPr>
          <a:lstStyle/>
          <a:p>
            <a:pPr algn="ctr">
              <a:lnSpc>
                <a:spcPts val="3080"/>
              </a:lnSpc>
            </a:pPr>
            <a:r>
              <a:rPr lang="en-US" sz="2200">
                <a:solidFill>
                  <a:srgbClr val="FFFFFF"/>
                </a:solidFill>
                <a:latin typeface="Canva Sans"/>
              </a:rPr>
              <a:t>Lorem ipsum dolor sit amet, consectetur adipiscing elit, sed do eiusmod .</a:t>
            </a:r>
          </a:p>
        </p:txBody>
      </p:sp>
      <p:sp>
        <p:nvSpPr>
          <p:cNvPr name="TextBox 21" id="21"/>
          <p:cNvSpPr txBox="true"/>
          <p:nvPr/>
        </p:nvSpPr>
        <p:spPr>
          <a:xfrm rot="0">
            <a:off x="9958907" y="6816902"/>
            <a:ext cx="6217463" cy="762000"/>
          </a:xfrm>
          <a:prstGeom prst="rect">
            <a:avLst/>
          </a:prstGeom>
        </p:spPr>
        <p:txBody>
          <a:bodyPr anchor="t" rtlCol="false" tIns="0" lIns="0" bIns="0" rIns="0">
            <a:spAutoFit/>
          </a:bodyPr>
          <a:lstStyle/>
          <a:p>
            <a:pPr algn="ctr" marL="0" indent="0" lvl="0">
              <a:lnSpc>
                <a:spcPts val="6299"/>
              </a:lnSpc>
              <a:spcBef>
                <a:spcPct val="0"/>
              </a:spcBef>
            </a:pPr>
            <a:r>
              <a:rPr lang="en-US" sz="4500">
                <a:solidFill>
                  <a:srgbClr val="FFFFFF"/>
                </a:solidFill>
                <a:latin typeface="Montserrat Bold"/>
              </a:rPr>
              <a:t>monitor</a:t>
            </a:r>
            <a:r>
              <a:rPr lang="en-US" sz="4500" u="none">
                <a:solidFill>
                  <a:srgbClr val="FFFFFF"/>
                </a:solidFill>
                <a:latin typeface="Montserrat Bold"/>
              </a:rPr>
              <a:t> finances</a:t>
            </a:r>
          </a:p>
        </p:txBody>
      </p:sp>
      <p:sp>
        <p:nvSpPr>
          <p:cNvPr name="TextBox 22" id="22"/>
          <p:cNvSpPr txBox="true"/>
          <p:nvPr/>
        </p:nvSpPr>
        <p:spPr>
          <a:xfrm rot="0">
            <a:off x="1820583" y="7782804"/>
            <a:ext cx="6799557" cy="763270"/>
          </a:xfrm>
          <a:prstGeom prst="rect">
            <a:avLst/>
          </a:prstGeom>
        </p:spPr>
        <p:txBody>
          <a:bodyPr anchor="t" rtlCol="false" tIns="0" lIns="0" bIns="0" rIns="0">
            <a:spAutoFit/>
          </a:bodyPr>
          <a:lstStyle/>
          <a:p>
            <a:pPr algn="ctr" marL="0" indent="0" lvl="0">
              <a:lnSpc>
                <a:spcPts val="3080"/>
              </a:lnSpc>
              <a:spcBef>
                <a:spcPct val="0"/>
              </a:spcBef>
            </a:pPr>
            <a:r>
              <a:rPr lang="en-US" sz="2200">
                <a:solidFill>
                  <a:srgbClr val="FFFFFF"/>
                </a:solidFill>
                <a:latin typeface="Canva Sans"/>
              </a:rPr>
              <a:t>Lorem ipsum dolor sit amet, consectetur adipiscing elit, sed do eiusmod .</a:t>
            </a:r>
          </a:p>
        </p:txBody>
      </p:sp>
      <p:sp>
        <p:nvSpPr>
          <p:cNvPr name="TextBox 23" id="23"/>
          <p:cNvSpPr txBox="true"/>
          <p:nvPr/>
        </p:nvSpPr>
        <p:spPr>
          <a:xfrm rot="0">
            <a:off x="2111630" y="6826426"/>
            <a:ext cx="6217463" cy="762000"/>
          </a:xfrm>
          <a:prstGeom prst="rect">
            <a:avLst/>
          </a:prstGeom>
        </p:spPr>
        <p:txBody>
          <a:bodyPr anchor="t" rtlCol="false" tIns="0" lIns="0" bIns="0" rIns="0">
            <a:spAutoFit/>
          </a:bodyPr>
          <a:lstStyle/>
          <a:p>
            <a:pPr algn="ctr" marL="0" indent="0" lvl="0">
              <a:lnSpc>
                <a:spcPts val="6299"/>
              </a:lnSpc>
              <a:spcBef>
                <a:spcPct val="0"/>
              </a:spcBef>
            </a:pPr>
            <a:r>
              <a:rPr lang="en-US" sz="4500" u="none">
                <a:solidFill>
                  <a:srgbClr val="FFFFFF"/>
                </a:solidFill>
                <a:latin typeface="Montserrat Bold"/>
              </a:rPr>
              <a:t>A magazine </a:t>
            </a:r>
          </a:p>
        </p:txBody>
      </p:sp>
      <p:sp>
        <p:nvSpPr>
          <p:cNvPr name="Freeform 24" id="24"/>
          <p:cNvSpPr/>
          <p:nvPr/>
        </p:nvSpPr>
        <p:spPr>
          <a:xfrm flipH="false" flipV="false" rot="0">
            <a:off x="14689243" y="9448800"/>
            <a:ext cx="2976327" cy="468356"/>
          </a:xfrm>
          <a:custGeom>
            <a:avLst/>
            <a:gdLst/>
            <a:ahLst/>
            <a:cxnLst/>
            <a:rect r="r" b="b" t="t" l="l"/>
            <a:pathLst>
              <a:path h="468356" w="2976327">
                <a:moveTo>
                  <a:pt x="0" y="0"/>
                </a:moveTo>
                <a:lnTo>
                  <a:pt x="2976326" y="0"/>
                </a:lnTo>
                <a:lnTo>
                  <a:pt x="2976326" y="468356"/>
                </a:lnTo>
                <a:lnTo>
                  <a:pt x="0" y="468356"/>
                </a:lnTo>
                <a:lnTo>
                  <a:pt x="0" y="0"/>
                </a:lnTo>
                <a:close/>
              </a:path>
            </a:pathLst>
          </a:custGeom>
          <a:blipFill>
            <a:blip r:embed="rId4"/>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282420" y="9286875"/>
            <a:ext cx="18852841" cy="0"/>
          </a:xfrm>
          <a:prstGeom prst="line">
            <a:avLst/>
          </a:prstGeom>
          <a:ln cap="rnd" w="28575">
            <a:solidFill>
              <a:srgbClr val="D9D9D9"/>
            </a:solidFill>
            <a:prstDash val="solid"/>
            <a:headEnd type="none" len="sm" w="sm"/>
            <a:tailEnd type="none" len="sm" w="sm"/>
          </a:ln>
        </p:spPr>
      </p:sp>
      <p:sp>
        <p:nvSpPr>
          <p:cNvPr name="Freeform 3" id="3"/>
          <p:cNvSpPr/>
          <p:nvPr/>
        </p:nvSpPr>
        <p:spPr>
          <a:xfrm flipH="false" flipV="false" rot="-5400000">
            <a:off x="215412" y="1249973"/>
            <a:ext cx="844062" cy="211015"/>
          </a:xfrm>
          <a:custGeom>
            <a:avLst/>
            <a:gdLst/>
            <a:ahLst/>
            <a:cxnLst/>
            <a:rect r="r" b="b" t="t" l="l"/>
            <a:pathLst>
              <a:path h="211015" w="844062">
                <a:moveTo>
                  <a:pt x="0" y="0"/>
                </a:moveTo>
                <a:lnTo>
                  <a:pt x="844061" y="0"/>
                </a:lnTo>
                <a:lnTo>
                  <a:pt x="844061"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AutoShape 4" id="4"/>
          <p:cNvSpPr/>
          <p:nvPr/>
        </p:nvSpPr>
        <p:spPr>
          <a:xfrm rot="-5376337">
            <a:off x="-400441" y="3241875"/>
            <a:ext cx="2075766" cy="0"/>
          </a:xfrm>
          <a:prstGeom prst="line">
            <a:avLst/>
          </a:prstGeom>
          <a:ln cap="rnd" w="28575">
            <a:solidFill>
              <a:srgbClr val="D9D9D9">
                <a:alpha val="74902"/>
              </a:srgbClr>
            </a:solidFill>
            <a:prstDash val="solid"/>
            <a:headEnd type="none" len="sm" w="sm"/>
            <a:tailEnd type="none" len="sm" w="sm"/>
          </a:ln>
        </p:spPr>
      </p:sp>
      <p:sp>
        <p:nvSpPr>
          <p:cNvPr name="AutoShape 5" id="5"/>
          <p:cNvSpPr/>
          <p:nvPr/>
        </p:nvSpPr>
        <p:spPr>
          <a:xfrm rot="0">
            <a:off x="5709788" y="5143500"/>
            <a:ext cx="12578212" cy="0"/>
          </a:xfrm>
          <a:prstGeom prst="line">
            <a:avLst/>
          </a:prstGeom>
          <a:ln cap="rnd" w="47625">
            <a:solidFill>
              <a:srgbClr val="22417C"/>
            </a:solidFill>
            <a:prstDash val="solid"/>
            <a:headEnd type="none" len="sm" w="sm"/>
            <a:tailEnd type="none" len="sm" w="sm"/>
          </a:ln>
        </p:spPr>
      </p:sp>
      <p:sp>
        <p:nvSpPr>
          <p:cNvPr name="AutoShape 6" id="6"/>
          <p:cNvSpPr/>
          <p:nvPr/>
        </p:nvSpPr>
        <p:spPr>
          <a:xfrm rot="-5400000">
            <a:off x="7452490" y="4882553"/>
            <a:ext cx="474268" cy="0"/>
          </a:xfrm>
          <a:prstGeom prst="line">
            <a:avLst/>
          </a:prstGeom>
          <a:ln cap="rnd" w="47625">
            <a:solidFill>
              <a:srgbClr val="19598D"/>
            </a:solidFill>
            <a:prstDash val="solid"/>
            <a:headEnd type="none" len="sm" w="sm"/>
            <a:tailEnd type="none" len="sm" w="sm"/>
          </a:ln>
        </p:spPr>
      </p:sp>
      <p:sp>
        <p:nvSpPr>
          <p:cNvPr name="AutoShape 7" id="7"/>
          <p:cNvSpPr/>
          <p:nvPr/>
        </p:nvSpPr>
        <p:spPr>
          <a:xfrm rot="-5400000">
            <a:off x="11175592" y="5404447"/>
            <a:ext cx="474268" cy="0"/>
          </a:xfrm>
          <a:prstGeom prst="line">
            <a:avLst/>
          </a:prstGeom>
          <a:ln cap="rnd" w="47625">
            <a:solidFill>
              <a:srgbClr val="19598D"/>
            </a:solidFill>
            <a:prstDash val="solid"/>
            <a:headEnd type="none" len="sm" w="sm"/>
            <a:tailEnd type="none" len="sm" w="sm"/>
          </a:ln>
        </p:spPr>
      </p:sp>
      <p:sp>
        <p:nvSpPr>
          <p:cNvPr name="AutoShape 8" id="8"/>
          <p:cNvSpPr/>
          <p:nvPr/>
        </p:nvSpPr>
        <p:spPr>
          <a:xfrm rot="-5400000">
            <a:off x="15374944" y="4882553"/>
            <a:ext cx="474268" cy="0"/>
          </a:xfrm>
          <a:prstGeom prst="line">
            <a:avLst/>
          </a:prstGeom>
          <a:ln cap="rnd" w="47625">
            <a:solidFill>
              <a:srgbClr val="19598D"/>
            </a:solidFill>
            <a:prstDash val="solid"/>
            <a:headEnd type="none" len="sm" w="sm"/>
            <a:tailEnd type="none" len="sm" w="sm"/>
          </a:ln>
        </p:spPr>
      </p:sp>
      <p:grpSp>
        <p:nvGrpSpPr>
          <p:cNvPr name="Group 9" id="9"/>
          <p:cNvGrpSpPr/>
          <p:nvPr/>
        </p:nvGrpSpPr>
        <p:grpSpPr>
          <a:xfrm rot="0">
            <a:off x="6128076" y="3720696"/>
            <a:ext cx="3170722" cy="948536"/>
            <a:chOff x="0" y="0"/>
            <a:chExt cx="1072565" cy="320863"/>
          </a:xfrm>
        </p:grpSpPr>
        <p:sp>
          <p:nvSpPr>
            <p:cNvPr name="Freeform 10" id="10"/>
            <p:cNvSpPr/>
            <p:nvPr/>
          </p:nvSpPr>
          <p:spPr>
            <a:xfrm flipH="false" flipV="false" rot="0">
              <a:off x="0" y="0"/>
              <a:ext cx="1072565" cy="320863"/>
            </a:xfrm>
            <a:custGeom>
              <a:avLst/>
              <a:gdLst/>
              <a:ahLst/>
              <a:cxnLst/>
              <a:rect r="r" b="b" t="t" l="l"/>
              <a:pathLst>
                <a:path h="320863" w="1072565">
                  <a:moveTo>
                    <a:pt x="0" y="0"/>
                  </a:moveTo>
                  <a:lnTo>
                    <a:pt x="1072565" y="0"/>
                  </a:lnTo>
                  <a:lnTo>
                    <a:pt x="1072565" y="320863"/>
                  </a:lnTo>
                  <a:lnTo>
                    <a:pt x="0" y="320863"/>
                  </a:lnTo>
                  <a:close/>
                </a:path>
              </a:pathLst>
            </a:custGeom>
            <a:solidFill>
              <a:srgbClr val="22417C"/>
            </a:solidFill>
          </p:spPr>
        </p:sp>
      </p:grpSp>
      <p:grpSp>
        <p:nvGrpSpPr>
          <p:cNvPr name="Group 11" id="11"/>
          <p:cNvGrpSpPr/>
          <p:nvPr/>
        </p:nvGrpSpPr>
        <p:grpSpPr>
          <a:xfrm rot="0">
            <a:off x="9827365" y="5668067"/>
            <a:ext cx="3170722" cy="948536"/>
            <a:chOff x="0" y="0"/>
            <a:chExt cx="1072565" cy="320863"/>
          </a:xfrm>
        </p:grpSpPr>
        <p:sp>
          <p:nvSpPr>
            <p:cNvPr name="Freeform 12" id="12"/>
            <p:cNvSpPr/>
            <p:nvPr/>
          </p:nvSpPr>
          <p:spPr>
            <a:xfrm flipH="false" flipV="false" rot="0">
              <a:off x="0" y="0"/>
              <a:ext cx="1072565" cy="320863"/>
            </a:xfrm>
            <a:custGeom>
              <a:avLst/>
              <a:gdLst/>
              <a:ahLst/>
              <a:cxnLst/>
              <a:rect r="r" b="b" t="t" l="l"/>
              <a:pathLst>
                <a:path h="320863" w="1072565">
                  <a:moveTo>
                    <a:pt x="0" y="0"/>
                  </a:moveTo>
                  <a:lnTo>
                    <a:pt x="1072565" y="0"/>
                  </a:lnTo>
                  <a:lnTo>
                    <a:pt x="1072565" y="320863"/>
                  </a:lnTo>
                  <a:lnTo>
                    <a:pt x="0" y="320863"/>
                  </a:lnTo>
                  <a:close/>
                </a:path>
              </a:pathLst>
            </a:custGeom>
            <a:solidFill>
              <a:srgbClr val="22417C"/>
            </a:solidFill>
          </p:spPr>
        </p:sp>
      </p:grpSp>
      <p:grpSp>
        <p:nvGrpSpPr>
          <p:cNvPr name="Group 13" id="13"/>
          <p:cNvGrpSpPr/>
          <p:nvPr/>
        </p:nvGrpSpPr>
        <p:grpSpPr>
          <a:xfrm rot="0">
            <a:off x="14002904" y="3720696"/>
            <a:ext cx="3170722" cy="948536"/>
            <a:chOff x="0" y="0"/>
            <a:chExt cx="1072565" cy="320863"/>
          </a:xfrm>
        </p:grpSpPr>
        <p:sp>
          <p:nvSpPr>
            <p:cNvPr name="Freeform 14" id="14"/>
            <p:cNvSpPr/>
            <p:nvPr/>
          </p:nvSpPr>
          <p:spPr>
            <a:xfrm flipH="false" flipV="false" rot="0">
              <a:off x="0" y="0"/>
              <a:ext cx="1072565" cy="320863"/>
            </a:xfrm>
            <a:custGeom>
              <a:avLst/>
              <a:gdLst/>
              <a:ahLst/>
              <a:cxnLst/>
              <a:rect r="r" b="b" t="t" l="l"/>
              <a:pathLst>
                <a:path h="320863" w="1072565">
                  <a:moveTo>
                    <a:pt x="0" y="0"/>
                  </a:moveTo>
                  <a:lnTo>
                    <a:pt x="1072565" y="0"/>
                  </a:lnTo>
                  <a:lnTo>
                    <a:pt x="1072565" y="320863"/>
                  </a:lnTo>
                  <a:lnTo>
                    <a:pt x="0" y="320863"/>
                  </a:lnTo>
                  <a:close/>
                </a:path>
              </a:pathLst>
            </a:custGeom>
            <a:solidFill>
              <a:srgbClr val="22417C"/>
            </a:solidFill>
          </p:spPr>
        </p:sp>
      </p:grpSp>
      <p:sp>
        <p:nvSpPr>
          <p:cNvPr name="TextBox 15" id="15"/>
          <p:cNvSpPr txBox="true"/>
          <p:nvPr/>
        </p:nvSpPr>
        <p:spPr>
          <a:xfrm rot="0">
            <a:off x="680848" y="4783532"/>
            <a:ext cx="4349787" cy="835118"/>
          </a:xfrm>
          <a:prstGeom prst="rect">
            <a:avLst/>
          </a:prstGeom>
        </p:spPr>
        <p:txBody>
          <a:bodyPr anchor="t" rtlCol="false" tIns="0" lIns="0" bIns="0" rIns="0">
            <a:spAutoFit/>
          </a:bodyPr>
          <a:lstStyle/>
          <a:p>
            <a:pPr algn="ctr">
              <a:lnSpc>
                <a:spcPts val="6256"/>
              </a:lnSpc>
              <a:spcBef>
                <a:spcPct val="0"/>
              </a:spcBef>
            </a:pPr>
            <a:r>
              <a:rPr lang="en-US" sz="6256">
                <a:solidFill>
                  <a:srgbClr val="22417C"/>
                </a:solidFill>
                <a:latin typeface="Montserrat Ultra-Bold"/>
              </a:rPr>
              <a:t>Timeline</a:t>
            </a:r>
          </a:p>
        </p:txBody>
      </p:sp>
      <p:sp>
        <p:nvSpPr>
          <p:cNvPr name="TextBox 16" id="16"/>
          <p:cNvSpPr txBox="true"/>
          <p:nvPr/>
        </p:nvSpPr>
        <p:spPr>
          <a:xfrm rot="0">
            <a:off x="5545982" y="1509912"/>
            <a:ext cx="4334909" cy="1298575"/>
          </a:xfrm>
          <a:prstGeom prst="rect">
            <a:avLst/>
          </a:prstGeom>
        </p:spPr>
        <p:txBody>
          <a:bodyPr anchor="t" rtlCol="false" tIns="0" lIns="0" bIns="0" rIns="0">
            <a:spAutoFit/>
          </a:bodyPr>
          <a:lstStyle/>
          <a:p>
            <a:pPr algn="ctr">
              <a:lnSpc>
                <a:spcPts val="3499"/>
              </a:lnSpc>
            </a:pPr>
            <a:r>
              <a:rPr lang="en-US" sz="2499">
                <a:solidFill>
                  <a:srgbClr val="000000"/>
                </a:solidFill>
                <a:latin typeface="Canva Sans"/>
              </a:rPr>
              <a:t>Lorem ipsum dolor sit amet, consectetur adipiscing elit, sed do eiusmod .</a:t>
            </a:r>
          </a:p>
        </p:txBody>
      </p:sp>
      <p:sp>
        <p:nvSpPr>
          <p:cNvPr name="TextBox 17" id="17"/>
          <p:cNvSpPr txBox="true"/>
          <p:nvPr/>
        </p:nvSpPr>
        <p:spPr>
          <a:xfrm rot="0">
            <a:off x="9245271" y="7040860"/>
            <a:ext cx="4334909" cy="1298575"/>
          </a:xfrm>
          <a:prstGeom prst="rect">
            <a:avLst/>
          </a:prstGeom>
        </p:spPr>
        <p:txBody>
          <a:bodyPr anchor="t" rtlCol="false" tIns="0" lIns="0" bIns="0" rIns="0">
            <a:spAutoFit/>
          </a:bodyPr>
          <a:lstStyle/>
          <a:p>
            <a:pPr algn="ctr">
              <a:lnSpc>
                <a:spcPts val="3499"/>
              </a:lnSpc>
            </a:pPr>
            <a:r>
              <a:rPr lang="en-US" sz="2499">
                <a:solidFill>
                  <a:srgbClr val="000000"/>
                </a:solidFill>
                <a:latin typeface="Canva Sans"/>
              </a:rPr>
              <a:t>Lorem ipsum dolor sit amet, consectetur adipiscing elit, sed do eiusmod .</a:t>
            </a:r>
          </a:p>
        </p:txBody>
      </p:sp>
      <p:sp>
        <p:nvSpPr>
          <p:cNvPr name="TextBox 18" id="18"/>
          <p:cNvSpPr txBox="true"/>
          <p:nvPr/>
        </p:nvSpPr>
        <p:spPr>
          <a:xfrm rot="0">
            <a:off x="13420811" y="1509912"/>
            <a:ext cx="4334909" cy="1298575"/>
          </a:xfrm>
          <a:prstGeom prst="rect">
            <a:avLst/>
          </a:prstGeom>
        </p:spPr>
        <p:txBody>
          <a:bodyPr anchor="t" rtlCol="false" tIns="0" lIns="0" bIns="0" rIns="0">
            <a:spAutoFit/>
          </a:bodyPr>
          <a:lstStyle/>
          <a:p>
            <a:pPr algn="ctr">
              <a:lnSpc>
                <a:spcPts val="3499"/>
              </a:lnSpc>
            </a:pPr>
            <a:r>
              <a:rPr lang="en-US" sz="2499">
                <a:solidFill>
                  <a:srgbClr val="000000"/>
                </a:solidFill>
                <a:latin typeface="Canva Sans"/>
              </a:rPr>
              <a:t>Lorem ipsum dolor sit amet, consectetur adipiscing elit, sed do eiusmod .</a:t>
            </a:r>
          </a:p>
        </p:txBody>
      </p:sp>
      <p:sp>
        <p:nvSpPr>
          <p:cNvPr name="TextBox 19" id="19"/>
          <p:cNvSpPr txBox="true"/>
          <p:nvPr/>
        </p:nvSpPr>
        <p:spPr>
          <a:xfrm rot="0">
            <a:off x="6561713" y="3981337"/>
            <a:ext cx="2303446" cy="507874"/>
          </a:xfrm>
          <a:prstGeom prst="rect">
            <a:avLst/>
          </a:prstGeom>
        </p:spPr>
        <p:txBody>
          <a:bodyPr anchor="t" rtlCol="false" tIns="0" lIns="0" bIns="0" rIns="0">
            <a:spAutoFit/>
          </a:bodyPr>
          <a:lstStyle/>
          <a:p>
            <a:pPr algn="ctr">
              <a:lnSpc>
                <a:spcPts val="3870"/>
              </a:lnSpc>
              <a:spcBef>
                <a:spcPct val="0"/>
              </a:spcBef>
            </a:pPr>
            <a:r>
              <a:rPr lang="en-US" sz="3870">
                <a:solidFill>
                  <a:srgbClr val="FFFFFF"/>
                </a:solidFill>
                <a:latin typeface="Montserrat Bold"/>
              </a:rPr>
              <a:t>2021</a:t>
            </a:r>
          </a:p>
        </p:txBody>
      </p:sp>
      <p:sp>
        <p:nvSpPr>
          <p:cNvPr name="TextBox 20" id="20"/>
          <p:cNvSpPr txBox="true"/>
          <p:nvPr/>
        </p:nvSpPr>
        <p:spPr>
          <a:xfrm rot="0">
            <a:off x="14436542" y="3981337"/>
            <a:ext cx="2303446" cy="507874"/>
          </a:xfrm>
          <a:prstGeom prst="rect">
            <a:avLst/>
          </a:prstGeom>
        </p:spPr>
        <p:txBody>
          <a:bodyPr anchor="t" rtlCol="false" tIns="0" lIns="0" bIns="0" rIns="0">
            <a:spAutoFit/>
          </a:bodyPr>
          <a:lstStyle/>
          <a:p>
            <a:pPr algn="ctr">
              <a:lnSpc>
                <a:spcPts val="3870"/>
              </a:lnSpc>
              <a:spcBef>
                <a:spcPct val="0"/>
              </a:spcBef>
            </a:pPr>
            <a:r>
              <a:rPr lang="en-US" sz="3870">
                <a:solidFill>
                  <a:srgbClr val="FFFFFF"/>
                </a:solidFill>
                <a:latin typeface="Montserrat Bold"/>
              </a:rPr>
              <a:t>2019</a:t>
            </a:r>
          </a:p>
        </p:txBody>
      </p:sp>
      <p:sp>
        <p:nvSpPr>
          <p:cNvPr name="TextBox 21" id="21"/>
          <p:cNvSpPr txBox="true"/>
          <p:nvPr/>
        </p:nvSpPr>
        <p:spPr>
          <a:xfrm rot="0">
            <a:off x="10237190" y="5928708"/>
            <a:ext cx="2303446" cy="507874"/>
          </a:xfrm>
          <a:prstGeom prst="rect">
            <a:avLst/>
          </a:prstGeom>
        </p:spPr>
        <p:txBody>
          <a:bodyPr anchor="t" rtlCol="false" tIns="0" lIns="0" bIns="0" rIns="0">
            <a:spAutoFit/>
          </a:bodyPr>
          <a:lstStyle/>
          <a:p>
            <a:pPr algn="ctr">
              <a:lnSpc>
                <a:spcPts val="3870"/>
              </a:lnSpc>
              <a:spcBef>
                <a:spcPct val="0"/>
              </a:spcBef>
            </a:pPr>
            <a:r>
              <a:rPr lang="en-US" sz="3870">
                <a:solidFill>
                  <a:srgbClr val="FFFFFF"/>
                </a:solidFill>
                <a:latin typeface="Montserrat Bold"/>
              </a:rPr>
              <a:t>2020</a:t>
            </a:r>
          </a:p>
        </p:txBody>
      </p:sp>
      <p:sp>
        <p:nvSpPr>
          <p:cNvPr name="Freeform 22" id="22"/>
          <p:cNvSpPr/>
          <p:nvPr/>
        </p:nvSpPr>
        <p:spPr>
          <a:xfrm flipH="false" flipV="false" rot="0">
            <a:off x="14689243" y="9448800"/>
            <a:ext cx="2976327" cy="468356"/>
          </a:xfrm>
          <a:custGeom>
            <a:avLst/>
            <a:gdLst/>
            <a:ahLst/>
            <a:cxnLst/>
            <a:rect r="r" b="b" t="t" l="l"/>
            <a:pathLst>
              <a:path h="468356" w="2976327">
                <a:moveTo>
                  <a:pt x="0" y="0"/>
                </a:moveTo>
                <a:lnTo>
                  <a:pt x="2976326" y="0"/>
                </a:lnTo>
                <a:lnTo>
                  <a:pt x="2976326" y="468356"/>
                </a:lnTo>
                <a:lnTo>
                  <a:pt x="0" y="468356"/>
                </a:lnTo>
                <a:lnTo>
                  <a:pt x="0" y="0"/>
                </a:lnTo>
                <a:close/>
              </a:path>
            </a:pathLst>
          </a:custGeom>
          <a:blipFill>
            <a:blip r:embed="rId4"/>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DAF6cGGHvLA</dc:identifier>
  <dcterms:modified xsi:type="dcterms:W3CDTF">2011-08-01T06:04:30Z</dcterms:modified>
  <cp:revision>1</cp:revision>
  <dc:title>Blue and  White  Professional Company Presentation  </dc:title>
</cp:coreProperties>
</file>